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26A648F-AB1D-4E6D-9BD3-98B9BBCFD018}" type="datetimeFigureOut">
              <a:rPr lang="ru-RU" smtClean="0"/>
              <a:t>14.05.2020</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A5D4CD3D-C92E-4425-874D-1C76D5F99519}"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26A648F-AB1D-4E6D-9BD3-98B9BBCFD018}" type="datetimeFigureOut">
              <a:rPr lang="ru-RU" smtClean="0"/>
              <a:t>14.05.2020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D4CD3D-C92E-4425-874D-1C76D5F99519}"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26A648F-AB1D-4E6D-9BD3-98B9BBCFD018}" type="datetimeFigureOut">
              <a:rPr lang="ru-RU" smtClean="0"/>
              <a:t>14.05.2020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D4CD3D-C92E-4425-874D-1C76D5F99519}"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26A648F-AB1D-4E6D-9BD3-98B9BBCFD018}" type="datetimeFigureOut">
              <a:rPr lang="ru-RU" smtClean="0"/>
              <a:t>14.05.2020</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A5D4CD3D-C92E-4425-874D-1C76D5F99519}"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26A648F-AB1D-4E6D-9BD3-98B9BBCFD018}" type="datetimeFigureOut">
              <a:rPr lang="ru-RU" smtClean="0"/>
              <a:t>14.05.2020</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A5D4CD3D-C92E-4425-874D-1C76D5F99519}" type="slidenum">
              <a:rPr lang="ru-RU" smtClean="0"/>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26A648F-AB1D-4E6D-9BD3-98B9BBCFD018}" type="datetimeFigureOut">
              <a:rPr lang="ru-RU" smtClean="0"/>
              <a:t>14.05.2020</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A5D4CD3D-C92E-4425-874D-1C76D5F99519}"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26A648F-AB1D-4E6D-9BD3-98B9BBCFD018}" type="datetimeFigureOut">
              <a:rPr lang="ru-RU" smtClean="0"/>
              <a:t>14.05.2020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A5D4CD3D-C92E-4425-874D-1C76D5F99519}" type="slidenum">
              <a:rPr lang="ru-RU" smtClean="0"/>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26A648F-AB1D-4E6D-9BD3-98B9BBCFD018}" type="datetimeFigureOut">
              <a:rPr lang="ru-RU" smtClean="0"/>
              <a:t>14.05.2020</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5D4CD3D-C92E-4425-874D-1C76D5F99519}"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26A648F-AB1D-4E6D-9BD3-98B9BBCFD018}" type="datetimeFigureOut">
              <a:rPr lang="ru-RU" smtClean="0"/>
              <a:t>14.05.2020</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5D4CD3D-C92E-4425-874D-1C76D5F99519}"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26A648F-AB1D-4E6D-9BD3-98B9BBCFD018}" type="datetimeFigureOut">
              <a:rPr lang="ru-RU" smtClean="0"/>
              <a:t>14.05.2020</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5D4CD3D-C92E-4425-874D-1C76D5F99519}"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26A648F-AB1D-4E6D-9BD3-98B9BBCFD018}" type="datetimeFigureOut">
              <a:rPr lang="ru-RU" smtClean="0"/>
              <a:t>14.05.2020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A5D4CD3D-C92E-4425-874D-1C76D5F99519}" type="slidenum">
              <a:rPr lang="ru-RU" smtClean="0"/>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26A648F-AB1D-4E6D-9BD3-98B9BBCFD018}" type="datetimeFigureOut">
              <a:rPr lang="ru-RU" smtClean="0"/>
              <a:t>14.05.2020</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5D4CD3D-C92E-4425-874D-1C76D5F99519}" type="slidenum">
              <a:rPr lang="ru-RU" smtClean="0"/>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03848" y="260649"/>
            <a:ext cx="5832648" cy="3527024"/>
          </a:xfrm>
        </p:spPr>
        <p:txBody>
          <a:bodyPr>
            <a:normAutofit fontScale="90000"/>
          </a:bodyPr>
          <a:lstStyle/>
          <a:p>
            <a:r>
              <a:rPr lang="en-US" sz="2700" b="1" dirty="0" err="1">
                <a:solidFill>
                  <a:schemeClr val="tx1"/>
                </a:solidFill>
                <a:latin typeface="Times New Roman" panose="02020603050405020304" pitchFamily="18" charset="0"/>
                <a:cs typeface="Times New Roman" panose="02020603050405020304" pitchFamily="18" charset="0"/>
              </a:rPr>
              <a:t>Krivenko</a:t>
            </a:r>
            <a:r>
              <a:rPr lang="en-US" sz="2700" b="1" dirty="0">
                <a:solidFill>
                  <a:schemeClr val="tx1"/>
                </a:solidFill>
                <a:latin typeface="Times New Roman" panose="02020603050405020304" pitchFamily="18" charset="0"/>
                <a:cs typeface="Times New Roman" panose="02020603050405020304" pitchFamily="18" charset="0"/>
              </a:rPr>
              <a:t> </a:t>
            </a:r>
            <a:r>
              <a:rPr lang="en-US" sz="2700" b="1" dirty="0" smtClean="0">
                <a:solidFill>
                  <a:schemeClr val="tx1"/>
                </a:solidFill>
                <a:latin typeface="Times New Roman" panose="02020603050405020304" pitchFamily="18" charset="0"/>
                <a:cs typeface="Times New Roman" panose="02020603050405020304" pitchFamily="18" charset="0"/>
              </a:rPr>
              <a:t>Petr </a:t>
            </a:r>
            <a:r>
              <a:rPr lang="en-US" sz="2700" b="1" dirty="0" err="1" smtClean="0">
                <a:solidFill>
                  <a:schemeClr val="tx1"/>
                </a:solidFill>
                <a:latin typeface="Times New Roman" panose="02020603050405020304" pitchFamily="18" charset="0"/>
                <a:cs typeface="Times New Roman" panose="02020603050405020304" pitchFamily="18" charset="0"/>
              </a:rPr>
              <a:t>Kuzmich</a:t>
            </a:r>
            <a:r>
              <a:rPr lang="ru-RU" sz="1000" dirty="0" smtClean="0">
                <a:solidFill>
                  <a:schemeClr val="tx1"/>
                </a:solidFill>
                <a:latin typeface="Arial Black" pitchFamily="34" charset="0"/>
              </a:rPr>
              <a:t/>
            </a:r>
            <a:br>
              <a:rPr lang="ru-RU" sz="1000" dirty="0" smtClean="0">
                <a:solidFill>
                  <a:schemeClr val="tx1"/>
                </a:solidFill>
                <a:latin typeface="Arial Black" pitchFamily="34" charset="0"/>
              </a:rPr>
            </a:br>
            <a:r>
              <a:rPr lang="ru-RU" sz="1000" dirty="0">
                <a:solidFill>
                  <a:schemeClr val="tx1"/>
                </a:solidFill>
                <a:latin typeface="Arial Black" pitchFamily="34" charset="0"/>
              </a:rPr>
              <a:t/>
            </a:r>
            <a:br>
              <a:rPr lang="ru-RU" sz="1000" dirty="0">
                <a:solidFill>
                  <a:schemeClr val="tx1"/>
                </a:solidFill>
                <a:latin typeface="Arial Black" pitchFamily="34" charset="0"/>
              </a:rPr>
            </a:br>
            <a:r>
              <a:rPr lang="en-US" sz="2700" cap="none" dirty="0" smtClean="0">
                <a:solidFill>
                  <a:schemeClr val="tx1"/>
                </a:solidFill>
                <a:effectLst/>
                <a:latin typeface="Times New Roman" panose="02020603050405020304" pitchFamily="18" charset="0"/>
                <a:cs typeface="Times New Roman" panose="02020603050405020304" pitchFamily="18" charset="0"/>
              </a:rPr>
              <a:t>My great-grandfather </a:t>
            </a:r>
            <a:r>
              <a:rPr lang="en-US" sz="2700" cap="none" dirty="0">
                <a:solidFill>
                  <a:schemeClr val="tx1"/>
                </a:solidFill>
                <a:effectLst/>
                <a:latin typeface="Times New Roman" panose="02020603050405020304" pitchFamily="18" charset="0"/>
                <a:cs typeface="Times New Roman" panose="02020603050405020304" pitchFamily="18" charset="0"/>
              </a:rPr>
              <a:t>is Petr </a:t>
            </a:r>
            <a:r>
              <a:rPr lang="en-US" sz="2700" cap="none" dirty="0" err="1">
                <a:solidFill>
                  <a:schemeClr val="tx1"/>
                </a:solidFill>
                <a:effectLst/>
                <a:latin typeface="Times New Roman" panose="02020603050405020304" pitchFamily="18" charset="0"/>
                <a:cs typeface="Times New Roman" panose="02020603050405020304" pitchFamily="18" charset="0"/>
              </a:rPr>
              <a:t>Kuzmich</a:t>
            </a:r>
            <a:r>
              <a:rPr lang="en-US" sz="2700" cap="none" dirty="0">
                <a:solidFill>
                  <a:schemeClr val="tx1"/>
                </a:solidFill>
                <a:effectLst/>
                <a:latin typeface="Times New Roman" panose="02020603050405020304" pitchFamily="18" charset="0"/>
                <a:cs typeface="Times New Roman" panose="02020603050405020304" pitchFamily="18" charset="0"/>
              </a:rPr>
              <a:t> </a:t>
            </a:r>
            <a:r>
              <a:rPr lang="en-US" sz="2700" cap="none" dirty="0" err="1">
                <a:solidFill>
                  <a:schemeClr val="tx1"/>
                </a:solidFill>
                <a:effectLst/>
                <a:latin typeface="Times New Roman" panose="02020603050405020304" pitchFamily="18" charset="0"/>
                <a:cs typeface="Times New Roman" panose="02020603050405020304" pitchFamily="18" charset="0"/>
              </a:rPr>
              <a:t>Krivenko</a:t>
            </a:r>
            <a:r>
              <a:rPr lang="en-US" sz="2700" cap="none" dirty="0">
                <a:solidFill>
                  <a:schemeClr val="tx1"/>
                </a:solidFill>
                <a:effectLst/>
                <a:latin typeface="Times New Roman" panose="02020603050405020304" pitchFamily="18" charset="0"/>
                <a:cs typeface="Times New Roman" panose="02020603050405020304" pitchFamily="18" charset="0"/>
              </a:rPr>
              <a:t>. He was  born on March 20,  1923 in the village of </a:t>
            </a:r>
            <a:r>
              <a:rPr lang="en-US" sz="2700" cap="none" dirty="0" err="1">
                <a:solidFill>
                  <a:schemeClr val="tx1"/>
                </a:solidFill>
                <a:effectLst/>
                <a:latin typeface="Times New Roman" panose="02020603050405020304" pitchFamily="18" charset="0"/>
                <a:cs typeface="Times New Roman" panose="02020603050405020304" pitchFamily="18" charset="0"/>
              </a:rPr>
              <a:t>Bannofka</a:t>
            </a:r>
            <a:r>
              <a:rPr lang="en-US" sz="2700" cap="none" dirty="0">
                <a:solidFill>
                  <a:schemeClr val="tx1"/>
                </a:solidFill>
                <a:effectLst/>
                <a:latin typeface="Times New Roman" panose="02020603050405020304" pitchFamily="18" charset="0"/>
                <a:cs typeface="Times New Roman" panose="02020603050405020304" pitchFamily="18" charset="0"/>
              </a:rPr>
              <a:t> in   </a:t>
            </a:r>
            <a:r>
              <a:rPr lang="en-US" sz="2700" cap="none" dirty="0" err="1">
                <a:solidFill>
                  <a:schemeClr val="tx1"/>
                </a:solidFill>
                <a:effectLst/>
                <a:latin typeface="Times New Roman" panose="02020603050405020304" pitchFamily="18" charset="0"/>
                <a:cs typeface="Times New Roman" panose="02020603050405020304" pitchFamily="18" charset="0"/>
              </a:rPr>
              <a:t>Fedorovsky</a:t>
            </a:r>
            <a:r>
              <a:rPr lang="en-US" sz="2700" cap="none" dirty="0">
                <a:solidFill>
                  <a:schemeClr val="tx1"/>
                </a:solidFill>
                <a:effectLst/>
                <a:latin typeface="Times New Roman" panose="02020603050405020304" pitchFamily="18" charset="0"/>
                <a:cs typeface="Times New Roman" panose="02020603050405020304" pitchFamily="18" charset="0"/>
              </a:rPr>
              <a:t> District. He was mobilized to the front in April </a:t>
            </a:r>
            <a:r>
              <a:rPr lang="en-US" sz="2700" cap="none" dirty="0" smtClean="0">
                <a:solidFill>
                  <a:schemeClr val="tx1"/>
                </a:solidFill>
                <a:effectLst/>
                <a:latin typeface="Times New Roman" panose="02020603050405020304" pitchFamily="18" charset="0"/>
                <a:cs typeface="Times New Roman" panose="02020603050405020304" pitchFamily="18" charset="0"/>
              </a:rPr>
              <a:t>1942 and </a:t>
            </a:r>
            <a:r>
              <a:rPr lang="en-US" sz="2700" cap="none" dirty="0">
                <a:solidFill>
                  <a:schemeClr val="tx1"/>
                </a:solidFill>
                <a:effectLst/>
                <a:latin typeface="Times New Roman" panose="02020603050405020304" pitchFamily="18" charset="0"/>
                <a:cs typeface="Times New Roman" panose="02020603050405020304" pitchFamily="18" charset="0"/>
              </a:rPr>
              <a:t>he </a:t>
            </a:r>
            <a:r>
              <a:rPr lang="en-US" sz="2700" cap="none" dirty="0" smtClean="0">
                <a:solidFill>
                  <a:schemeClr val="tx1"/>
                </a:solidFill>
                <a:effectLst/>
                <a:latin typeface="Times New Roman" panose="02020603050405020304" pitchFamily="18" charset="0"/>
                <a:cs typeface="Times New Roman" panose="02020603050405020304" pitchFamily="18" charset="0"/>
              </a:rPr>
              <a:t>served </a:t>
            </a:r>
            <a:r>
              <a:rPr lang="en-US" sz="2700" cap="none" dirty="0">
                <a:solidFill>
                  <a:schemeClr val="tx1"/>
                </a:solidFill>
                <a:effectLst/>
                <a:latin typeface="Times New Roman" panose="02020603050405020304" pitchFamily="18" charset="0"/>
                <a:cs typeface="Times New Roman" panose="02020603050405020304" pitchFamily="18" charset="0"/>
              </a:rPr>
              <a:t>in the 43rd Arrow Regiment as a soldier. Fighting near Stalingrad, Petr </a:t>
            </a:r>
            <a:r>
              <a:rPr lang="en-US" sz="2700" cap="none" dirty="0" err="1">
                <a:solidFill>
                  <a:schemeClr val="tx1"/>
                </a:solidFill>
                <a:effectLst/>
                <a:latin typeface="Times New Roman" panose="02020603050405020304" pitchFamily="18" charset="0"/>
                <a:cs typeface="Times New Roman" panose="02020603050405020304" pitchFamily="18" charset="0"/>
              </a:rPr>
              <a:t>Kuzmich</a:t>
            </a:r>
            <a:r>
              <a:rPr lang="en-US" sz="2700" cap="none" dirty="0">
                <a:solidFill>
                  <a:schemeClr val="tx1"/>
                </a:solidFill>
                <a:effectLst/>
                <a:latin typeface="Times New Roman" panose="02020603050405020304" pitchFamily="18" charset="0"/>
                <a:cs typeface="Times New Roman" panose="02020603050405020304" pitchFamily="18" charset="0"/>
              </a:rPr>
              <a:t> was severely wounded in his legs. </a:t>
            </a:r>
            <a:endParaRPr lang="ru-RU" sz="2700" cap="none" dirty="0">
              <a:solidFill>
                <a:schemeClr val="tx1"/>
              </a:solidFill>
              <a:effectLst/>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2"/>
          <a:srcRect/>
          <a:stretch>
            <a:fillRect/>
          </a:stretch>
        </p:blipFill>
        <p:spPr bwMode="auto">
          <a:xfrm>
            <a:off x="395536" y="260648"/>
            <a:ext cx="2597448" cy="3527024"/>
          </a:xfrm>
          <a:prstGeom prst="rect">
            <a:avLst/>
          </a:prstGeom>
          <a:noFill/>
          <a:ln w="9525">
            <a:noFill/>
            <a:miter lim="800000"/>
            <a:headEnd/>
            <a:tailEnd/>
          </a:ln>
          <a:effectLst/>
        </p:spPr>
      </p:pic>
      <p:sp>
        <p:nvSpPr>
          <p:cNvPr id="3" name="Прямоугольник 2"/>
          <p:cNvSpPr/>
          <p:nvPr/>
        </p:nvSpPr>
        <p:spPr>
          <a:xfrm>
            <a:off x="706984" y="3814977"/>
            <a:ext cx="8113488" cy="2677656"/>
          </a:xfrm>
          <a:prstGeom prst="rect">
            <a:avLst/>
          </a:prstGeom>
        </p:spPr>
        <p:txBody>
          <a:bodyPr wrap="square">
            <a:spAutoFit/>
          </a:bodyPr>
          <a:lstStyle/>
          <a:p>
            <a:r>
              <a:rPr lang="en-US" sz="2400" dirty="0">
                <a:latin typeface="Times New Roman" panose="02020603050405020304" pitchFamily="18" charset="0"/>
                <a:cs typeface="Times New Roman" panose="02020603050405020304" pitchFamily="18" charset="0"/>
              </a:rPr>
              <a:t>After being hospitalized, he retired. He was demobilized in October 1945.</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en-US" sz="2400" dirty="0">
                <a:latin typeface="Times New Roman" panose="02020603050405020304" pitchFamily="18" charset="0"/>
                <a:cs typeface="Times New Roman" panose="02020603050405020304" pitchFamily="18" charset="0"/>
              </a:rPr>
              <a:t>Petr </a:t>
            </a:r>
            <a:r>
              <a:rPr lang="en-US" sz="2400" dirty="0" err="1">
                <a:latin typeface="Times New Roman" panose="02020603050405020304" pitchFamily="18" charset="0"/>
                <a:cs typeface="Times New Roman" panose="02020603050405020304" pitchFamily="18" charset="0"/>
              </a:rPr>
              <a:t>Kuzmich</a:t>
            </a:r>
            <a:r>
              <a:rPr lang="en-US" sz="2400" dirty="0">
                <a:latin typeface="Times New Roman" panose="02020603050405020304" pitchFamily="18" charset="0"/>
                <a:cs typeface="Times New Roman" panose="02020603050405020304" pitchFamily="18" charset="0"/>
              </a:rPr>
              <a:t> was awarded the Order of the Patriotic War of the 2nd degree, the Order of Red Star and  medals “For the Defense of Stalingrad”,  “For the Victory over Germany” jubilee medals, medal “For the Development of Virgin Lands”. He was also a veteran of </a:t>
            </a:r>
            <a:r>
              <a:rPr lang="en-US" sz="2400" dirty="0" err="1">
                <a:latin typeface="Times New Roman" panose="02020603050405020304" pitchFamily="18" charset="0"/>
                <a:cs typeface="Times New Roman" panose="02020603050405020304" pitchFamily="18" charset="0"/>
              </a:rPr>
              <a:t>labour</a:t>
            </a:r>
            <a:r>
              <a:rPr lang="en-US" sz="2400" dirty="0">
                <a:latin typeface="Times New Roman" panose="02020603050405020304" pitchFamily="18" charset="0"/>
                <a:cs typeface="Times New Roman" panose="02020603050405020304" pitchFamily="18" charset="0"/>
              </a:rPr>
              <a:t>. He died in 1985</a:t>
            </a:r>
            <a:r>
              <a:rPr lang="en-US" sz="2400" dirty="0" smtClean="0">
                <a:latin typeface="Times New Roman" panose="02020603050405020304" pitchFamily="18" charset="0"/>
                <a:cs typeface="Times New Roman" panose="02020603050405020304" pitchFamily="18" charset="0"/>
              </a:rPr>
              <a:t>.</a:t>
            </a:r>
            <a:endParaRPr lang="ru-RU" sz="2400" dirty="0"/>
          </a:p>
        </p:txBody>
      </p:sp>
      <p:sp>
        <p:nvSpPr>
          <p:cNvPr id="4" name="Прямоугольник 3"/>
          <p:cNvSpPr/>
          <p:nvPr/>
        </p:nvSpPr>
        <p:spPr>
          <a:xfrm>
            <a:off x="2030127" y="6335271"/>
            <a:ext cx="4650632" cy="461665"/>
          </a:xfrm>
          <a:prstGeom prst="rect">
            <a:avLst/>
          </a:prstGeom>
        </p:spPr>
        <p:txBody>
          <a:bodyPr wrap="none">
            <a:spAutoFit/>
          </a:bodyPr>
          <a:lstStyle/>
          <a:p>
            <a:pPr algn="ctr"/>
            <a:r>
              <a:rPr lang="en-US" sz="2400" dirty="0">
                <a:latin typeface="Times New Roman" panose="02020603050405020304" pitchFamily="18" charset="0"/>
                <a:cs typeface="Times New Roman" panose="02020603050405020304" pitchFamily="18" charset="0"/>
              </a:rPr>
              <a:t>I am proud of my great-grandfather!</a:t>
            </a:r>
            <a:endParaRPr lang="ru-RU" sz="2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19</TotalTime>
  <Words>24</Words>
  <Application>Microsoft Office PowerPoint</Application>
  <PresentationFormat>Экран (4:3)</PresentationFormat>
  <Paragraphs>3</Paragraphs>
  <Slides>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vt:i4>
      </vt:variant>
    </vt:vector>
  </HeadingPairs>
  <TitlesOfParts>
    <vt:vector size="7" baseType="lpstr">
      <vt:lpstr>Arial Black</vt:lpstr>
      <vt:lpstr>Franklin Gothic Book</vt:lpstr>
      <vt:lpstr>Franklin Gothic Medium</vt:lpstr>
      <vt:lpstr>Times New Roman</vt:lpstr>
      <vt:lpstr>Wingdings 2</vt:lpstr>
      <vt:lpstr>Трек</vt:lpstr>
      <vt:lpstr>Krivenko Petr Kuzmich  My great-grandfather is Petr Kuzmich Krivenko. He was  born on March 20,  1923 in the village of Bannofka in   Fedorovsky District. He was mobilized to the front in April 1942 and he served in the 43rd Arrow Regiment as a soldier. Fighting near Stalingrad, Petr Kuzmich was severely wounded in his legs. </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Krivenko Peter Kuzmich.     He was 1923 born on March 20 in the village of Bannofka in the Fedorovsky district. Mobilized to the front in April 1942, served in the 43 rd arrow regiment, private. At Stalingrad, om was severely wounded in the legs. After being hospitalized, he regiment. He was demobilized is October 1945. Awarded order of the Patriotik war of the 2 nd degree, red star, medals, for the defense of Stalingrad «For the victory oven Germany» jublee medals, medal «For the development of virgin lands» Veteran of labor «He died in 1985»</dc:title>
  <dc:creator>ПК</dc:creator>
  <cp:lastModifiedBy>Светлана</cp:lastModifiedBy>
  <cp:revision>3</cp:revision>
  <dcterms:created xsi:type="dcterms:W3CDTF">2020-05-14T10:09:58Z</dcterms:created>
  <dcterms:modified xsi:type="dcterms:W3CDTF">2020-05-14T18:10:42Z</dcterms:modified>
</cp:coreProperties>
</file>