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09.08.2020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013176"/>
            <a:ext cx="7467600" cy="1431032"/>
          </a:xfrm>
        </p:spPr>
        <p:txBody>
          <a:bodyPr>
            <a:noAutofit/>
          </a:bodyPr>
          <a:lstStyle/>
          <a:p>
            <a:r>
              <a:rPr lang="en-US" sz="3200" dirty="0" smtClean="0"/>
              <a:t>A British poster from 1941, promoting the greater alliance against Germany</a:t>
            </a:r>
            <a:endParaRPr lang="ru-RU" sz="3200" dirty="0"/>
          </a:p>
        </p:txBody>
      </p:sp>
      <p:pic>
        <p:nvPicPr>
          <p:cNvPr id="4" name="Содержимое 3" descr="British_Commonwealth_and_alli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332656"/>
            <a:ext cx="7428362" cy="4525963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085184"/>
            <a:ext cx="4104456" cy="1440160"/>
          </a:xfrm>
        </p:spPr>
        <p:txBody>
          <a:bodyPr>
            <a:noAutofit/>
          </a:bodyPr>
          <a:lstStyle/>
          <a:p>
            <a:r>
              <a:rPr lang="en-US" sz="2000" dirty="0" smtClean="0"/>
              <a:t>Wartime poster for the United Nations, created in 1942, showing the 26 members of the alliance</a:t>
            </a:r>
            <a:endParaRPr lang="ru-RU" sz="2000" dirty="0"/>
          </a:p>
        </p:txBody>
      </p:sp>
      <p:pic>
        <p:nvPicPr>
          <p:cNvPr id="4" name="Содержимое 3" descr="RIAN_archive_613694_Red_Army_men_are_on_offensive_near_Bryans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332656"/>
            <a:ext cx="3205890" cy="4525963"/>
          </a:xfrm>
        </p:spPr>
      </p:pic>
      <p:pic>
        <p:nvPicPr>
          <p:cNvPr id="5" name="Рисунок 4" descr="RIAN_archive_613694_Red_Army_men_are_on_offensive_near_Bryans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88640"/>
            <a:ext cx="3528392" cy="5015357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427984" y="5229200"/>
            <a:ext cx="4608512" cy="144016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dirty="0" smtClean="0"/>
              <a:t>Wartime poster for the United Nations, created in 1943 by the US Office of War Information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013176"/>
            <a:ext cx="7467600" cy="1584176"/>
          </a:xfrm>
        </p:spPr>
        <p:txBody>
          <a:bodyPr>
            <a:noAutofit/>
          </a:bodyPr>
          <a:lstStyle/>
          <a:p>
            <a:r>
              <a:rPr lang="en-US" sz="3600" dirty="0" smtClean="0"/>
              <a:t>The first version of the flag of the United Nations, introduced in April 1945</a:t>
            </a:r>
            <a:endParaRPr lang="ru-RU" sz="3600" dirty="0"/>
          </a:p>
        </p:txBody>
      </p:sp>
      <p:pic>
        <p:nvPicPr>
          <p:cNvPr id="4" name="Содержимое 3" descr="800px-Flag_of_the_United_Nations_(1945-1947).sv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88640"/>
            <a:ext cx="6793190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085184"/>
            <a:ext cx="7467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"The Big Three": Joseph Stalin, Franklin D. Roosevelt and Winston Churchill meeting at the Tehran Conference in 1943</a:t>
            </a:r>
            <a:endParaRPr lang="ru-RU" sz="2800" dirty="0"/>
          </a:p>
        </p:txBody>
      </p:sp>
      <p:pic>
        <p:nvPicPr>
          <p:cNvPr id="4" name="Содержимое 3" descr="RIAN_archive_613694_Red_Army_men_are_on_offensive_near_Bryans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88640"/>
            <a:ext cx="5567969" cy="452596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941168"/>
            <a:ext cx="3456384" cy="1512168"/>
          </a:xfrm>
        </p:spPr>
        <p:txBody>
          <a:bodyPr>
            <a:noAutofit/>
          </a:bodyPr>
          <a:lstStyle/>
          <a:p>
            <a:r>
              <a:rPr lang="en-US" sz="2000" i="1" dirty="0" smtClean="0"/>
              <a:t>Poland first to fight</a:t>
            </a:r>
            <a:r>
              <a:rPr lang="en-US" sz="2000" dirty="0" smtClean="0"/>
              <a:t> — British wartime poster supporting Poland after the German invasion, 1939</a:t>
            </a:r>
            <a:endParaRPr lang="ru-RU" sz="2000" dirty="0"/>
          </a:p>
        </p:txBody>
      </p:sp>
      <p:pic>
        <p:nvPicPr>
          <p:cNvPr id="4" name="Содержимое 3" descr="Poland_First_To_Figh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3007938" cy="4525963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4048" y="4941168"/>
            <a:ext cx="3456384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2000" dirty="0" smtClean="0"/>
              <a:t>British soldiers in Northwest Europe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Poland_First_To_Figh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692696"/>
            <a:ext cx="4128335" cy="41490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51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Soviet soldiers and T-34</a:t>
            </a:r>
            <a:r>
              <a:rPr lang="ru-RU" dirty="0" smtClean="0"/>
              <a:t> </a:t>
            </a:r>
            <a:r>
              <a:rPr lang="en-US" dirty="0" smtClean="0"/>
              <a:t>tanks near Bryansk in 1942</a:t>
            </a:r>
            <a:endParaRPr lang="ru-RU" dirty="0"/>
          </a:p>
        </p:txBody>
      </p:sp>
      <p:pic>
        <p:nvPicPr>
          <p:cNvPr id="6" name="Содержимое 5" descr="RIAN_archive_613694_Red_Army_men_are_on_offensive_near_Bryans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332656"/>
            <a:ext cx="6507088" cy="4988767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452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Soviet soldiers fighting in the ruins during the</a:t>
            </a:r>
            <a:r>
              <a:rPr lang="ru-RU" sz="4000" dirty="0" smtClean="0"/>
              <a:t> </a:t>
            </a:r>
            <a:r>
              <a:rPr lang="en-US" sz="4000" dirty="0" smtClean="0"/>
              <a:t>Battle of Stalingrad</a:t>
            </a:r>
            <a:endParaRPr lang="ru-RU" dirty="0"/>
          </a:p>
        </p:txBody>
      </p:sp>
      <p:pic>
        <p:nvPicPr>
          <p:cNvPr id="4" name="Содержимое 3" descr="RIAN_archive_613694_Red_Army_men_are_on_offensive_near_Bryans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88640"/>
            <a:ext cx="7286104" cy="511484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012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Soviet Il-2 ground attack aircraft attacking German ground forces during the Battle of Kursk</a:t>
            </a:r>
            <a:endParaRPr lang="ru-RU" dirty="0"/>
          </a:p>
        </p:txBody>
      </p:sp>
      <p:pic>
        <p:nvPicPr>
          <p:cNvPr id="4" name="Содержимое 3" descr="RIAN_archive_613694_Red_Army_men_are_on_offensive_near_Bryans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404664"/>
            <a:ext cx="6867128" cy="473831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732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Soviet </a:t>
            </a:r>
            <a:r>
              <a:rPr lang="en-US" sz="3200" i="1" dirty="0" err="1" smtClean="0"/>
              <a:t>Katyusha</a:t>
            </a:r>
            <a:r>
              <a:rPr lang="en-US" sz="3200" dirty="0" smtClean="0"/>
              <a:t> multiple rocket launchers fire in Berlin, April 1945 during the Battle of Berlin</a:t>
            </a:r>
            <a:endParaRPr lang="ru-RU" sz="3200" dirty="0"/>
          </a:p>
        </p:txBody>
      </p:sp>
      <p:pic>
        <p:nvPicPr>
          <p:cNvPr id="4" name="Содержимое 3" descr="RIAN_archive_613694_Red_Army_men_are_on_offensive_near_Bryans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620688"/>
            <a:ext cx="7156040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45224"/>
            <a:ext cx="7467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American Douglas SBD Dauntless dive-bomber aircraft attacking the Japanese cruiser </a:t>
            </a:r>
            <a:r>
              <a:rPr lang="en-US" sz="2400" i="1" dirty="0" err="1" smtClean="0"/>
              <a:t>Mikuma</a:t>
            </a:r>
            <a:r>
              <a:rPr lang="en-US" sz="2400" dirty="0" smtClean="0"/>
              <a:t> during the Battle of Midway in June 1942</a:t>
            </a:r>
            <a:endParaRPr lang="ru-RU" sz="2400" dirty="0"/>
          </a:p>
        </p:txBody>
      </p:sp>
      <p:pic>
        <p:nvPicPr>
          <p:cNvPr id="4" name="Содержимое 3" descr="RIAN_archive_613694_Red_Army_men_are_on_offensive_near_Bryans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332656"/>
            <a:ext cx="6387808" cy="491369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085184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American Consolidated B-24 Liberator bomber aircraft during the bombing of oil refineries in Romania on 1 August 1943 during Operation Tidal Wave</a:t>
            </a:r>
            <a:endParaRPr lang="ru-RU" dirty="0"/>
          </a:p>
        </p:txBody>
      </p:sp>
      <p:pic>
        <p:nvPicPr>
          <p:cNvPr id="4" name="Содержимое 3" descr="RIAN_archive_613694_Red_Army_men_are_on_offensive_near_Bryans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16632"/>
            <a:ext cx="5107765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301208"/>
            <a:ext cx="7467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American soldiers depart landing craft during the Normandy landings on 6 June 1944 known as D-Day, in the Battle of Normandy</a:t>
            </a:r>
            <a:endParaRPr lang="ru-RU" sz="2800" dirty="0"/>
          </a:p>
        </p:txBody>
      </p:sp>
      <p:pic>
        <p:nvPicPr>
          <p:cNvPr id="4" name="Рисунок 3" descr="RIAN_archive_613694_Red_Army_men_are_on_offensive_near_Bryans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332656"/>
            <a:ext cx="5760640" cy="463944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31</TotalTime>
  <Words>88</Words>
  <Application>Microsoft Office PowerPoint</Application>
  <PresentationFormat>Экран (4:3)</PresentationFormat>
  <Paragraphs>14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Franklin Gothic Book</vt:lpstr>
      <vt:lpstr>Wingdings 2</vt:lpstr>
      <vt:lpstr>Техническая</vt:lpstr>
      <vt:lpstr>A British poster from 1941, promoting the greater alliance against Germany</vt:lpstr>
      <vt:lpstr>Poland first to fight — British wartime poster supporting Poland after the German invasion, 1939</vt:lpstr>
      <vt:lpstr>Soviet soldiers and T-34 tanks near Bryansk in 1942</vt:lpstr>
      <vt:lpstr>Soviet soldiers fighting in the ruins during the Battle of Stalingrad</vt:lpstr>
      <vt:lpstr>Soviet Il-2 ground attack aircraft attacking German ground forces during the Battle of Kursk</vt:lpstr>
      <vt:lpstr>Soviet Katyusha multiple rocket launchers fire in Berlin, April 1945 during the Battle of Berlin</vt:lpstr>
      <vt:lpstr>American Douglas SBD Dauntless dive-bomber aircraft attacking the Japanese cruiser Mikuma during the Battle of Midway in June 1942</vt:lpstr>
      <vt:lpstr>American Consolidated B-24 Liberator bomber aircraft during the bombing of oil refineries in Romania on 1 August 1943 during Operation Tidal Wave</vt:lpstr>
      <vt:lpstr>American soldiers depart landing craft during the Normandy landings on 6 June 1944 known as D-Day, in the Battle of Normandy</vt:lpstr>
      <vt:lpstr>Wartime poster for the United Nations, created in 1942, showing the 26 members of the alliance</vt:lpstr>
      <vt:lpstr>The first version of the flag of the United Nations, introduced in April 1945</vt:lpstr>
      <vt:lpstr>"The Big Three": Joseph Stalin, Franklin D. Roosevelt and Winston Churchill meeting at the Tehran Conference in 1943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Poland first to fight — British wartime poster supporting Poland after the German invasion, 1939</dc:title>
  <dc:creator>WebSh0oter</dc:creator>
  <cp:lastModifiedBy>Светлана</cp:lastModifiedBy>
  <cp:revision>6</cp:revision>
  <dcterms:created xsi:type="dcterms:W3CDTF">2015-04-12T11:40:03Z</dcterms:created>
  <dcterms:modified xsi:type="dcterms:W3CDTF">2020-08-09T18:37:06Z</dcterms:modified>
</cp:coreProperties>
</file>