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 id="261" r:id="rId6"/>
    <p:sldId id="262"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4142998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981412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2938000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4064093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967990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EE3BDCC-E568-4D18-A862-285D9B1419B9}" type="datetimeFigureOut">
              <a:rPr lang="ru-RU" smtClean="0"/>
              <a:t>16.05.2020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2081935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EE3BDCC-E568-4D18-A862-285D9B1419B9}" type="datetimeFigureOut">
              <a:rPr lang="ru-RU" smtClean="0"/>
              <a:t>16.05.2020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1178249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EE3BDCC-E568-4D18-A862-285D9B1419B9}" type="datetimeFigureOut">
              <a:rPr lang="ru-RU" smtClean="0"/>
              <a:t>16.05.2020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3323847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EE3BDCC-E568-4D18-A862-285D9B1419B9}" type="datetimeFigureOut">
              <a:rPr lang="ru-RU" smtClean="0"/>
              <a:t>16.05.2020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837175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EE3BDCC-E568-4D18-A862-285D9B1419B9}" type="datetimeFigureOut">
              <a:rPr lang="ru-RU" smtClean="0"/>
              <a:t>16.05.2020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553630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EE3BDCC-E568-4D18-A862-285D9B1419B9}" type="datetimeFigureOut">
              <a:rPr lang="ru-RU" smtClean="0"/>
              <a:t>16.05.2020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7F95F2-7E36-430A-8A96-32D3ABBAF4C3}" type="slidenum">
              <a:rPr lang="ru-RU" smtClean="0"/>
              <a:t>‹#›</a:t>
            </a:fld>
            <a:endParaRPr lang="ru-RU"/>
          </a:p>
        </p:txBody>
      </p:sp>
    </p:spTree>
    <p:extLst>
      <p:ext uri="{BB962C8B-B14F-4D97-AF65-F5344CB8AC3E}">
        <p14:creationId xmlns:p14="http://schemas.microsoft.com/office/powerpoint/2010/main" val="324821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E3BDCC-E568-4D18-A862-285D9B1419B9}" type="datetimeFigureOut">
              <a:rPr lang="ru-RU" smtClean="0"/>
              <a:t>16.05.2020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7F95F2-7E36-430A-8A96-32D3ABBAF4C3}" type="slidenum">
              <a:rPr lang="ru-RU" smtClean="0"/>
              <a:t>‹#›</a:t>
            </a:fld>
            <a:endParaRPr lang="ru-RU"/>
          </a:p>
        </p:txBody>
      </p:sp>
    </p:spTree>
    <p:extLst>
      <p:ext uri="{BB962C8B-B14F-4D97-AF65-F5344CB8AC3E}">
        <p14:creationId xmlns:p14="http://schemas.microsoft.com/office/powerpoint/2010/main" val="3755107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1804" y="4509120"/>
            <a:ext cx="7772400" cy="936103"/>
          </a:xfrm>
        </p:spPr>
        <p:txBody>
          <a:bodyPr>
            <a:normAutofit/>
          </a:bodyPr>
          <a:lstStyle/>
          <a:p>
            <a:r>
              <a:rPr lang="en-US" sz="5400" dirty="0" smtClean="0">
                <a:latin typeface="Algerian" panose="04020705040A02060702" pitchFamily="82" charset="0"/>
              </a:rPr>
              <a:t>The city-hero of Kiev</a:t>
            </a:r>
            <a:endParaRPr lang="ru-RU" sz="5400" dirty="0"/>
          </a:p>
        </p:txBody>
      </p:sp>
      <p:sp>
        <p:nvSpPr>
          <p:cNvPr id="3" name="Подзаголовок 2"/>
          <p:cNvSpPr>
            <a:spLocks noGrp="1"/>
          </p:cNvSpPr>
          <p:nvPr>
            <p:ph type="subTitle" idx="1"/>
          </p:nvPr>
        </p:nvSpPr>
        <p:spPr>
          <a:xfrm>
            <a:off x="1407604" y="5949280"/>
            <a:ext cx="6400800" cy="555848"/>
          </a:xfrm>
        </p:spPr>
        <p:txBody>
          <a:bodyPr>
            <a:normAutofit/>
          </a:bodyPr>
          <a:lstStyle/>
          <a:p>
            <a:r>
              <a:rPr lang="en-US" sz="2400" dirty="0" smtClean="0">
                <a:solidFill>
                  <a:schemeClr val="tx1"/>
                </a:solidFill>
                <a:latin typeface="Algerian" panose="04020705040A02060702" pitchFamily="82" charset="0"/>
              </a:rPr>
              <a:t>Anastasia Tryapitsyna, 7A</a:t>
            </a:r>
            <a:endParaRPr lang="ru-RU" sz="2400"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70384"/>
            <a:ext cx="5749791" cy="38164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5521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95536" y="5368636"/>
            <a:ext cx="8229600" cy="1468760"/>
          </a:xfrm>
        </p:spPr>
        <p:txBody>
          <a:bodyPr>
            <a:normAutofit/>
          </a:bodyPr>
          <a:lstStyle/>
          <a:p>
            <a:r>
              <a:rPr lang="en-US" sz="2400" dirty="0" smtClean="0">
                <a:latin typeface="Algerian" panose="04020705040A02060702" pitchFamily="82" charset="0"/>
              </a:rPr>
              <a:t>Kiev was given the title ‘a Hero City on June 22, 1961. It was the 20th anniversary of the start of the Great Patriotic War</a:t>
            </a:r>
            <a:r>
              <a:rPr lang="ru-RU" sz="2400" dirty="0" smtClean="0"/>
              <a:t>.</a:t>
            </a:r>
            <a:endParaRPr lang="ru-RU"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791491"/>
            <a:ext cx="5872207" cy="39025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2296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4525144"/>
            <a:ext cx="8229600" cy="2332856"/>
          </a:xfrm>
        </p:spPr>
        <p:txBody>
          <a:bodyPr>
            <a:normAutofit/>
          </a:bodyPr>
          <a:lstStyle/>
          <a:p>
            <a:r>
              <a:rPr lang="en-US" sz="2400" dirty="0" smtClean="0">
                <a:latin typeface="Algerian" panose="04020705040A02060702" pitchFamily="82" charset="0"/>
              </a:rPr>
              <a:t>While the Battle of Kiev may have slowed the Germans by diverting precious men and material from their advance towards Moscow, many historians agree that it was a great defeat for the Soviet Army.</a:t>
            </a:r>
            <a:endParaRPr lang="ru-RU"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60648"/>
            <a:ext cx="5647425" cy="38164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5026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57200" y="4653136"/>
            <a:ext cx="8229600" cy="2204864"/>
          </a:xfrm>
        </p:spPr>
        <p:txBody>
          <a:bodyPr>
            <a:normAutofit/>
          </a:bodyPr>
          <a:lstStyle/>
          <a:p>
            <a:r>
              <a:rPr lang="en-US" sz="2400" dirty="0" smtClean="0">
                <a:latin typeface="Algerian" panose="04020705040A02060702" pitchFamily="82" charset="0"/>
              </a:rPr>
              <a:t>Kiev earned its place as a Hero City not only because of its strategic importance in the Soviet Army’s victory in the war but also because  of the sheer sacrifice incurred during the city’s defense and occupation.</a:t>
            </a:r>
            <a:endParaRPr lang="ru-RU" sz="24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88640"/>
            <a:ext cx="2777781" cy="41834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054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692696"/>
            <a:ext cx="9144000" cy="6165304"/>
          </a:xfrm>
        </p:spPr>
        <p:txBody>
          <a:bodyPr>
            <a:normAutofit fontScale="70000" lnSpcReduction="20000"/>
          </a:bodyPr>
          <a:lstStyle/>
          <a:p>
            <a:r>
              <a:rPr lang="en-US" dirty="0">
                <a:latin typeface="Algerian" panose="04020705040A02060702" pitchFamily="82" charset="0"/>
              </a:rPr>
              <a:t>A surprise attack on the city of Kiev was made by German troops from the air on June 22, 1941-in the very first hours of the war, and on July 6, a Committee for its defense was already established. From that day, the heroic struggle for the city began, which lasted for 72 days. The bravery and courage of the defenders stopped the enemy advance on the first line of the city's fortifications. The Nazis failed to take Kiev by storm. This long-term resistance of the defenders of the city forced the enemy to withdraw part of the forces from the offensive in the Moscow direction and transfer them to Kiev, which is why the Soviet soldiers were forced to retreat on September 19, 1941. The German-fascist invaders who occupied the city caused a huge damage to it, establishing a regime of brutal occupation. Kiev was liberated on November 6, 1943. In honor of the feat of Soviet citizens, the Presidium of the Supreme Soviet of the USSR in 1961 established a new award-the medal "for the defense of Kiev". In 1965, Kiev was awarded the title of hero City.</a:t>
            </a:r>
            <a:endParaRPr lang="ru-RU" dirty="0"/>
          </a:p>
        </p:txBody>
      </p:sp>
    </p:spTree>
    <p:extLst>
      <p:ext uri="{BB962C8B-B14F-4D97-AF65-F5344CB8AC3E}">
        <p14:creationId xmlns:p14="http://schemas.microsoft.com/office/powerpoint/2010/main" val="3585288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620688"/>
            <a:ext cx="5503342" cy="55033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382204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322</Words>
  <Application>Microsoft Office PowerPoint</Application>
  <PresentationFormat>Экран (4:3)</PresentationFormat>
  <Paragraphs>6</Paragraphs>
  <Slides>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6</vt:i4>
      </vt:variant>
    </vt:vector>
  </HeadingPairs>
  <TitlesOfParts>
    <vt:vector size="10" baseType="lpstr">
      <vt:lpstr>Algerian</vt:lpstr>
      <vt:lpstr>Arial</vt:lpstr>
      <vt:lpstr>Calibri</vt:lpstr>
      <vt:lpstr>Тема Office</vt:lpstr>
      <vt:lpstr>The city-hero of Kiev</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Анастасия Тряпицына</dc:creator>
  <cp:lastModifiedBy>Светлана</cp:lastModifiedBy>
  <cp:revision>12</cp:revision>
  <dcterms:created xsi:type="dcterms:W3CDTF">2020-05-06T08:37:08Z</dcterms:created>
  <dcterms:modified xsi:type="dcterms:W3CDTF">2020-05-16T18:55:07Z</dcterms:modified>
</cp:coreProperties>
</file>