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80" r:id="rId6"/>
    <p:sldId id="282" r:id="rId7"/>
    <p:sldId id="276" r:id="rId8"/>
    <p:sldId id="289" r:id="rId9"/>
    <p:sldId id="294" r:id="rId10"/>
    <p:sldId id="291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1995EA-877C-407B-8A54-50BC170E30C6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5C0129-C304-455D-863F-0C20EE84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143248"/>
            <a:ext cx="6172200" cy="965668"/>
          </a:xfrm>
        </p:spPr>
        <p:txBody>
          <a:bodyPr>
            <a:normAutofit/>
          </a:bodyPr>
          <a:lstStyle/>
          <a:p>
            <a:r>
              <a:rPr lang="ru-RU" dirty="0"/>
              <a:t>Напольное покрытие </a:t>
            </a:r>
            <a:r>
              <a:rPr lang="en-US" dirty="0" err="1"/>
              <a:t>Lindura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929330"/>
            <a:ext cx="6172200" cy="445592"/>
          </a:xfrm>
        </p:spPr>
        <p:txBody>
          <a:bodyPr/>
          <a:lstStyle/>
          <a:p>
            <a:r>
              <a:rPr lang="ru-RU" dirty="0"/>
              <a:t>Москва. Апрель 2017.</a:t>
            </a:r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dirty="0"/>
              <a:t>Сертификаты и премии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5"/>
            <a:ext cx="7858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857232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Многие премии и сертификаты подтверждают высокое качество напольного покрытия </a:t>
            </a:r>
            <a:r>
              <a:rPr lang="en-US" dirty="0" err="1"/>
              <a:t>Lindura</a:t>
            </a:r>
            <a:r>
              <a:rPr lang="en-US" dirty="0"/>
              <a:t> </a:t>
            </a:r>
            <a:r>
              <a:rPr lang="ru-RU" dirty="0"/>
              <a:t>от MEISTER .Они также подтверждают приверженность производства в Германии. Эти награды показывают  вам, что вы можете доверять этому паркету с превосходными качествами в любых жилых помещениях.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00306"/>
            <a:ext cx="1500198" cy="166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1228" y="2643182"/>
            <a:ext cx="22443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571744"/>
            <a:ext cx="13346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571744"/>
            <a:ext cx="1857388" cy="9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86256"/>
            <a:ext cx="115331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500570"/>
            <a:ext cx="15158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4071918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5"/>
            <a:ext cx="7858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92893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06688" cy="3971940"/>
          </a:xfrm>
        </p:spPr>
        <p:txBody>
          <a:bodyPr/>
          <a:lstStyle/>
          <a:p>
            <a:r>
              <a:rPr lang="ru-RU" dirty="0"/>
              <a:t>Конструкция </a:t>
            </a:r>
          </a:p>
          <a:p>
            <a:r>
              <a:rPr lang="ru-RU" dirty="0"/>
              <a:t>Селекция</a:t>
            </a:r>
          </a:p>
          <a:p>
            <a:r>
              <a:rPr lang="ru-RU" dirty="0"/>
              <a:t>Виды </a:t>
            </a:r>
            <a:r>
              <a:rPr lang="en-US" dirty="0" err="1"/>
              <a:t>Lindura</a:t>
            </a:r>
            <a:endParaRPr lang="ru-RU" dirty="0"/>
          </a:p>
          <a:p>
            <a:r>
              <a:rPr lang="ru-RU" dirty="0"/>
              <a:t>Преимущества </a:t>
            </a:r>
            <a:r>
              <a:rPr lang="en-US" dirty="0" err="1"/>
              <a:t>Lindura</a:t>
            </a:r>
            <a:endParaRPr lang="ru-RU" dirty="0"/>
          </a:p>
          <a:p>
            <a:r>
              <a:rPr lang="ru-RU" dirty="0"/>
              <a:t>Сертификаты и премии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784" y="1600200"/>
            <a:ext cx="5579219" cy="3845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dirty="0"/>
              <a:t>Конструкция </a:t>
            </a:r>
            <a:r>
              <a:rPr lang="en-US" dirty="0" err="1"/>
              <a:t>Lindura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/>
              <a:t>Размеры доски </a:t>
            </a:r>
            <a:r>
              <a:rPr lang="ru-RU" dirty="0"/>
              <a:t>:</a:t>
            </a:r>
          </a:p>
          <a:p>
            <a:pPr marL="342900" indent="-342900"/>
            <a:r>
              <a:rPr lang="ru-RU" dirty="0"/>
              <a:t>  - ширина 270мм ; длина 2200 мм</a:t>
            </a:r>
          </a:p>
          <a:p>
            <a:pPr marL="342900" indent="-342900"/>
            <a:r>
              <a:rPr lang="ru-RU" dirty="0"/>
              <a:t>  - ширина 320 мм; длина 2600 мм</a:t>
            </a:r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69930"/>
            <a:ext cx="1876425" cy="60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75" y="920909"/>
            <a:ext cx="4471149" cy="5849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dirty="0"/>
              <a:t>Конструкция паркетной доски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  <a:p>
            <a:pPr marL="342900" indent="-342900"/>
            <a:r>
              <a:rPr lang="ru-RU" b="1" dirty="0"/>
              <a:t>Замковое соединение  </a:t>
            </a:r>
          </a:p>
          <a:p>
            <a:pPr marL="342900" indent="-342900"/>
            <a:r>
              <a:rPr lang="ru-RU" dirty="0"/>
              <a:t>   </a:t>
            </a:r>
          </a:p>
          <a:p>
            <a:endParaRPr lang="ru-RU" dirty="0"/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71546"/>
            <a:ext cx="1214446" cy="3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143116"/>
            <a:ext cx="2637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143248"/>
            <a:ext cx="25317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000636"/>
            <a:ext cx="255164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736"/>
            <a:ext cx="281669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dirty="0"/>
              <a:t>Конструкция паркетной доски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14488"/>
            <a:ext cx="45720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/>
              <a:t>   </a:t>
            </a:r>
            <a:r>
              <a:rPr lang="ru-RU" sz="1400" dirty="0"/>
              <a:t>Структура паркетной доски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Покрытие</a:t>
            </a:r>
            <a:r>
              <a:rPr lang="ru-RU" sz="1400" dirty="0"/>
              <a:t> -</a:t>
            </a:r>
            <a:r>
              <a:rPr lang="en-US" sz="1400" dirty="0"/>
              <a:t> </a:t>
            </a:r>
            <a:r>
              <a:rPr lang="en-US" sz="1400" b="1" dirty="0" err="1"/>
              <a:t>Weartec</a:t>
            </a:r>
            <a:r>
              <a:rPr lang="en-US" sz="1400" b="1" dirty="0"/>
              <a:t> ®Nature</a:t>
            </a:r>
            <a:r>
              <a:rPr lang="ru-RU" sz="1400" dirty="0"/>
              <a:t> </a:t>
            </a:r>
            <a:r>
              <a:rPr lang="en-US" sz="1400" dirty="0"/>
              <a:t> </a:t>
            </a:r>
            <a:r>
              <a:rPr lang="ru-RU" sz="1400" dirty="0"/>
              <a:t>- покрытие из натурального масла или матового лака.</a:t>
            </a:r>
          </a:p>
          <a:p>
            <a:pPr marL="342900" indent="-342900"/>
            <a:r>
              <a:rPr lang="ru-RU" sz="1400" b="1" dirty="0"/>
              <a:t>2.    Верхний слой </a:t>
            </a:r>
            <a:r>
              <a:rPr lang="ru-RU" sz="1400" dirty="0"/>
              <a:t>: </a:t>
            </a:r>
          </a:p>
          <a:p>
            <a:pPr marL="342900" indent="-342900"/>
            <a:r>
              <a:rPr lang="ru-RU" sz="1400" dirty="0"/>
              <a:t>      - шпон натуральной древесины толщиной 0,5 мм</a:t>
            </a:r>
          </a:p>
          <a:p>
            <a:pPr marL="342900" indent="-342900"/>
            <a:r>
              <a:rPr lang="ru-RU" sz="1400" dirty="0"/>
              <a:t>      - специальный слой </a:t>
            </a:r>
            <a:r>
              <a:rPr lang="ru-RU" sz="1400" dirty="0" err="1"/>
              <a:t>пластификата</a:t>
            </a:r>
            <a:r>
              <a:rPr lang="ru-RU" sz="1400" dirty="0"/>
              <a:t>, усиливающего древесину. </a:t>
            </a:r>
          </a:p>
          <a:p>
            <a:pPr marL="342900" indent="-342900">
              <a:buAutoNum type="arabicPeriod" startAt="3"/>
            </a:pPr>
            <a:r>
              <a:rPr lang="ru-RU" sz="1400" b="1" dirty="0"/>
              <a:t>Средний слой: </a:t>
            </a:r>
          </a:p>
          <a:p>
            <a:pPr marL="342900" indent="-342900"/>
            <a:r>
              <a:rPr lang="ru-RU" sz="1400" b="1" dirty="0"/>
              <a:t>      </a:t>
            </a:r>
            <a:r>
              <a:rPr lang="ru-RU" sz="1400" dirty="0"/>
              <a:t>- средний слой из HDF для простой установки, формирует стабильность и повышенную устойчивость к  внешним воздействиям.</a:t>
            </a:r>
          </a:p>
          <a:p>
            <a:pPr marL="342900" indent="-342900"/>
            <a:r>
              <a:rPr lang="ru-RU" sz="1400" b="1" dirty="0"/>
              <a:t>4.    Нижний слой:</a:t>
            </a:r>
          </a:p>
          <a:p>
            <a:pPr marL="342900" indent="-342900"/>
            <a:r>
              <a:rPr lang="ru-RU" sz="1400" dirty="0"/>
              <a:t>      - шпон сосны. 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/>
            <a:r>
              <a:rPr lang="ru-RU" sz="1400" dirty="0"/>
              <a:t>      </a:t>
            </a:r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500174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/>
              <a:t>   </a:t>
            </a:r>
            <a:endParaRPr lang="ru-RU" sz="1400" dirty="0"/>
          </a:p>
          <a:p>
            <a:pPr marL="342900" indent="-342900">
              <a:buAutoNum type="arabicPeriod" startAt="3"/>
            </a:pP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643338" cy="481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/>
              <a:t>Селекция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5"/>
            <a:ext cx="60007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Lively</a:t>
            </a:r>
            <a:r>
              <a:rPr lang="ru-RU" sz="1600" b="1" dirty="0"/>
              <a:t> - </a:t>
            </a:r>
            <a:r>
              <a:rPr lang="ru-RU" sz="1600" dirty="0"/>
              <a:t>В этой селекции мы сознательно предлагаем поверхности с яркими цветами и структурами, которые подчеркивают естественный характер древесины. Здоровые сучки, заболонь и глазки являются частью общей живой картины. Дубовые доски и дуб многополосный макси не имеют  заболони. Выпавшие сучки профессионально зашпаклеваны. </a:t>
            </a:r>
            <a:endParaRPr lang="en-US" sz="1600" dirty="0"/>
          </a:p>
          <a:p>
            <a:endParaRPr lang="ru-RU" sz="1600" dirty="0"/>
          </a:p>
          <a:p>
            <a:r>
              <a:rPr lang="en-US" sz="1600" b="1" dirty="0"/>
              <a:t>Rustic </a:t>
            </a:r>
            <a:r>
              <a:rPr lang="ru-RU" sz="1600" b="1" dirty="0"/>
              <a:t>- </a:t>
            </a:r>
            <a:r>
              <a:rPr lang="ru-RU" sz="1600" dirty="0"/>
              <a:t>В этой селекции мы сознательно предлагаем поверхности с яркими цветами и структурой, которые подчеркивают естественный характер древесины. Большие сучки, иногда трещины и заболонь являются частью общего деревенского имиджа. Потрескавшиеся сучки и трещины профессионально зашпаклеваны. </a:t>
            </a:r>
            <a:endParaRPr lang="en-US" sz="1600" dirty="0"/>
          </a:p>
          <a:p>
            <a:r>
              <a:rPr lang="ru-RU" sz="1600" dirty="0"/>
              <a:t> </a:t>
            </a:r>
          </a:p>
          <a:p>
            <a:r>
              <a:rPr lang="en-US" sz="1600" b="1" dirty="0"/>
              <a:t>Natural</a:t>
            </a:r>
            <a:r>
              <a:rPr lang="en-US" sz="1600" dirty="0"/>
              <a:t> - </a:t>
            </a:r>
            <a:r>
              <a:rPr lang="ru-RU" sz="1600" dirty="0"/>
              <a:t>Для этой селекции мы</a:t>
            </a:r>
            <a:r>
              <a:rPr lang="en-US" sz="1600" dirty="0"/>
              <a:t> </a:t>
            </a:r>
            <a:r>
              <a:rPr lang="ru-RU" sz="1600" dirty="0"/>
              <a:t>выбираем поверхности со сбалансированной</a:t>
            </a:r>
            <a:r>
              <a:rPr lang="en-US" sz="1600" dirty="0"/>
              <a:t> </a:t>
            </a:r>
            <a:r>
              <a:rPr lang="ru-RU" sz="1600" dirty="0"/>
              <a:t>игрой цвета. Здоровые, плотно</a:t>
            </a:r>
            <a:r>
              <a:rPr lang="en-US" sz="1600" dirty="0"/>
              <a:t> </a:t>
            </a:r>
            <a:r>
              <a:rPr lang="ru-RU" sz="1600" dirty="0"/>
              <a:t>сросшиеся сучки и</a:t>
            </a:r>
            <a:r>
              <a:rPr lang="en-US" sz="1600" dirty="0"/>
              <a:t> </a:t>
            </a:r>
            <a:r>
              <a:rPr lang="ru-RU" sz="1600" dirty="0"/>
              <a:t>трещины являются частью общей поверхности пола, придающей</a:t>
            </a:r>
            <a:r>
              <a:rPr lang="en-US" sz="1600" dirty="0"/>
              <a:t> </a:t>
            </a:r>
            <a:r>
              <a:rPr lang="ru-RU" sz="1600" dirty="0"/>
              <a:t>естественный вид. Технология с использованием древесного порошка обеспечивает идеальное заполнение</a:t>
            </a:r>
            <a:r>
              <a:rPr lang="en-US" sz="1600" dirty="0"/>
              <a:t> </a:t>
            </a:r>
            <a:r>
              <a:rPr lang="ru-RU" sz="1600" dirty="0"/>
              <a:t>трещины и выпавших сучков.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FontTx/>
              <a:buAutoNum type="arabicPeriod"/>
            </a:pPr>
            <a:endParaRPr lang="ru-RU" sz="1600" dirty="0"/>
          </a:p>
          <a:p>
            <a:pPr marL="342900" indent="-342900">
              <a:buFontTx/>
              <a:buAutoNum type="arabicPeriod"/>
            </a:pPr>
            <a:endParaRPr lang="ru-RU" sz="1600" dirty="0"/>
          </a:p>
          <a:p>
            <a:pPr marL="342900" indent="-342900"/>
            <a:endParaRPr lang="ru-RU" sz="1600" dirty="0"/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7" y="857231"/>
            <a:ext cx="950925" cy="15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7" y="2780928"/>
            <a:ext cx="950925" cy="157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509120"/>
            <a:ext cx="962290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/>
              <a:t>Коллекция </a:t>
            </a:r>
            <a:r>
              <a:rPr lang="en-US" dirty="0"/>
              <a:t>HD300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7525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Однополосный дизайн</a:t>
            </a:r>
          </a:p>
          <a:p>
            <a:pPr marL="342900" indent="-342900">
              <a:buAutoNum type="arabicPeriod"/>
            </a:pPr>
            <a:r>
              <a:rPr lang="ru-RU" sz="1600" dirty="0"/>
              <a:t>15 дизайнов под натуральным маслом</a:t>
            </a:r>
          </a:p>
          <a:p>
            <a:pPr marL="342900" indent="-342900">
              <a:buAutoNum type="arabicPeriod"/>
            </a:pPr>
            <a:r>
              <a:rPr lang="ru-RU" sz="1600" dirty="0"/>
              <a:t>11 дизайнов под матовым лаком</a:t>
            </a:r>
          </a:p>
          <a:p>
            <a:pPr marL="342900" indent="-342900">
              <a:buAutoNum type="arabicPeriod"/>
            </a:pPr>
            <a:r>
              <a:rPr lang="en-US" sz="1600" dirty="0"/>
              <a:t>V-</a:t>
            </a:r>
            <a:r>
              <a:rPr lang="ru-RU" sz="1600" dirty="0"/>
              <a:t>образная фаска по длинной стороне и </a:t>
            </a:r>
            <a:r>
              <a:rPr lang="ru-RU" sz="1600" dirty="0" err="1"/>
              <a:t>микрофаска</a:t>
            </a:r>
            <a:r>
              <a:rPr lang="ru-RU" sz="1600" dirty="0"/>
              <a:t> по торцам. Для селекций </a:t>
            </a:r>
            <a:r>
              <a:rPr lang="en-US" sz="1600" b="1" dirty="0"/>
              <a:t>Natural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en-US" sz="1600" b="1" dirty="0"/>
              <a:t>Lively</a:t>
            </a:r>
            <a:r>
              <a:rPr lang="en-US" sz="1600" dirty="0"/>
              <a:t>.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en-US" sz="1600" dirty="0"/>
              <a:t>V-</a:t>
            </a:r>
            <a:r>
              <a:rPr lang="ru-RU" sz="1600" dirty="0"/>
              <a:t>образная рубленная фаска по длинной стороне, </a:t>
            </a:r>
            <a:r>
              <a:rPr lang="ru-RU" sz="1600" dirty="0" err="1"/>
              <a:t>микрофаска</a:t>
            </a:r>
            <a:r>
              <a:rPr lang="ru-RU" sz="1600" dirty="0"/>
              <a:t> по торцам</a:t>
            </a:r>
            <a:r>
              <a:rPr lang="en-US" sz="1600" dirty="0"/>
              <a:t>. </a:t>
            </a:r>
            <a:r>
              <a:rPr lang="ru-RU" sz="1600" dirty="0"/>
              <a:t>Для селекции </a:t>
            </a:r>
            <a:r>
              <a:rPr lang="en-US" sz="1600" b="1" dirty="0"/>
              <a:t>Rustic</a:t>
            </a:r>
            <a:r>
              <a:rPr lang="en-US" sz="1600" dirty="0"/>
              <a:t>.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Замок – </a:t>
            </a:r>
            <a:r>
              <a:rPr lang="en-US" sz="1600" dirty="0" err="1"/>
              <a:t>Masterclick</a:t>
            </a:r>
            <a:r>
              <a:rPr lang="en-US" sz="1600" dirty="0"/>
              <a:t> Plus. 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Толщина доски 11 мм, </a:t>
            </a:r>
            <a:r>
              <a:rPr lang="en-US" sz="1600" dirty="0"/>
              <a:t>0</a:t>
            </a:r>
            <a:r>
              <a:rPr lang="ru-RU" sz="1600" dirty="0"/>
              <a:t>,5 мм верхний слой, длина 2600/2200 мм, ширина 320/270 мм</a:t>
            </a:r>
          </a:p>
          <a:p>
            <a:endParaRPr lang="ru-RU" sz="1600" dirty="0"/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1" y="3356992"/>
            <a:ext cx="2520280" cy="14586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9865" y="4819353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Дуб Белый мытый Рустик 8425</a:t>
            </a:r>
          </a:p>
          <a:p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050" y="3356992"/>
            <a:ext cx="2537849" cy="14688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736494" y="4825831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Дуб Алебастр 8530</a:t>
            </a:r>
          </a:p>
          <a:p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068" y="3353031"/>
            <a:ext cx="2533966" cy="14665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74876" y="4825831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Дуб Белый арктический 8516</a:t>
            </a:r>
          </a:p>
          <a:p>
            <a:endParaRPr lang="ru-RU" sz="10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01" y="5157192"/>
            <a:ext cx="2520280" cy="145867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9865" y="661586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Дуб Рустик 8410</a:t>
            </a:r>
          </a:p>
          <a:p>
            <a:endParaRPr lang="ru-RU" sz="1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139" y="5157192"/>
            <a:ext cx="2496760" cy="144505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086215" y="659064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Орех американский 8523</a:t>
            </a:r>
          </a:p>
          <a:p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6501" y="5166945"/>
            <a:ext cx="2459860" cy="14237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56399" y="6590646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Дуб Черный мытый 8412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 </a:t>
            </a:r>
            <a:r>
              <a:rPr lang="en-US" dirty="0" err="1"/>
              <a:t>Lindura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5"/>
            <a:ext cx="41434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/>
              <a:t>Износоустойчивость</a:t>
            </a:r>
            <a:r>
              <a:rPr lang="ru-RU" sz="1400" dirty="0"/>
              <a:t> – благодаря инновационному верхнему слою, подходит для использования в коммерческих и офисных помещениях.</a:t>
            </a:r>
            <a:endParaRPr lang="en-US" sz="1400" b="1" dirty="0"/>
          </a:p>
          <a:p>
            <a:pPr marL="342900" indent="-342900">
              <a:buAutoNum type="arabicPeriod"/>
            </a:pPr>
            <a:r>
              <a:rPr lang="ru-RU" sz="1400" b="1" dirty="0"/>
              <a:t>Снижение шума - </a:t>
            </a:r>
            <a:r>
              <a:rPr lang="ru-RU" sz="1400" dirty="0"/>
              <a:t>как результат собственного тяжелого веса. Большая масса производит меньшие колебания. Благодаря использованию HDF в качестве среднего слоя, собственная масса значительно увеличивается. Это положительно влияет на снижение шума в комнате и ударного шума.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Лёгкая установка - </a:t>
            </a:r>
            <a:r>
              <a:rPr lang="ru-RU" sz="1400" dirty="0"/>
              <a:t>благодаря патентованной системе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Здоровый образ жизни </a:t>
            </a:r>
            <a:r>
              <a:rPr lang="ru-RU" sz="1400" dirty="0"/>
              <a:t>-  благодаря использованию экологически чистых, природных материалов.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Забота об экологии – </a:t>
            </a:r>
            <a:r>
              <a:rPr lang="ru-RU" sz="1400" dirty="0"/>
              <a:t>благодаря использованию древесины для верхнего слоя всего 0,6 – 0,9 мм толщины, что значительно экономит ресурсы.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Сохранение энергии – </a:t>
            </a:r>
            <a:r>
              <a:rPr lang="ru-RU" sz="1400" dirty="0"/>
              <a:t>при использовании полов с подогревом нужно меньше энергии для нагрева помещения.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Легко чистить.</a:t>
            </a:r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876"/>
            <a:ext cx="11445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857232"/>
            <a:ext cx="3558808" cy="50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 </a:t>
            </a:r>
            <a:r>
              <a:rPr lang="en-US" dirty="0" err="1"/>
              <a:t>Lindura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/>
              <a:t>Стабильность -  </a:t>
            </a:r>
            <a:r>
              <a:rPr lang="ru-RU" sz="1400" dirty="0"/>
              <a:t>благодаря чрезвычайно устойчивому среднему слою из </a:t>
            </a:r>
            <a:r>
              <a:rPr lang="en-US" sz="1400" dirty="0"/>
              <a:t>HDF.</a:t>
            </a:r>
          </a:p>
        </p:txBody>
      </p:sp>
      <p:pic>
        <p:nvPicPr>
          <p:cNvPr id="5" name="Picture 4" descr="http://www.parquet-style.ru/images/index_brand1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8001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47900"/>
            <a:ext cx="76771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1146</TotalTime>
  <Words>524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Эркер</vt:lpstr>
      <vt:lpstr>Напольное покрытие Lindura </vt:lpstr>
      <vt:lpstr>Содержание</vt:lpstr>
      <vt:lpstr>Конструкция Lindura </vt:lpstr>
      <vt:lpstr>Конструкция паркетной доски </vt:lpstr>
      <vt:lpstr>Конструкция паркетной доски </vt:lpstr>
      <vt:lpstr>Селекция </vt:lpstr>
      <vt:lpstr>Коллекция HD300</vt:lpstr>
      <vt:lpstr>Преимущества Lindura</vt:lpstr>
      <vt:lpstr>Преимущества Lindura</vt:lpstr>
      <vt:lpstr>Сертификаты и премии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Паркетная доска Мейстер</dc:title>
  <dc:creator>Владимир Шлянтяев</dc:creator>
  <cp:lastModifiedBy>LILI</cp:lastModifiedBy>
  <cp:revision>147</cp:revision>
  <dcterms:created xsi:type="dcterms:W3CDTF">2014-08-06T10:06:53Z</dcterms:created>
  <dcterms:modified xsi:type="dcterms:W3CDTF">2021-08-23T10:45:44Z</dcterms:modified>
</cp:coreProperties>
</file>