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13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01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12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3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6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7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45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52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65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4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A6DBD-8928-4483-A9B4-11FFA260E33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DFF18-E8AA-4A0A-A688-FC1FB5B8B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1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7;&#1090;&#1072;&#1087;&#1088;&#1077;&#1076;&#1084;&#1077;&#1090;&#1085;&#1099;&#1077;%20&#1088;&#1077;&#1079;&#1091;&#1083;&#1100;&#1090;&#1072;&#1090;&#1099;.doc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niko.ru/" TargetMode="External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1170" y="272954"/>
            <a:ext cx="9144000" cy="107817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Системно-деятельностный подход к организации образовательного процесса в условиях ФГОС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1819" t="36893" r="30770" b="39236"/>
          <a:stretch/>
        </p:blipFill>
        <p:spPr>
          <a:xfrm>
            <a:off x="903026" y="1470180"/>
            <a:ext cx="10140287" cy="22716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0102" y="4137842"/>
            <a:ext cx="2788693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своение обучаемыми конкретных элементов социального опыта, изучаемого в рамках отдельного учебного предмета, то есть знаний, умений и навыков, опыта решения проблем, опыта творческой деятельности</a:t>
            </a:r>
            <a:endParaRPr lang="ru-RU" dirty="0"/>
          </a:p>
        </p:txBody>
      </p:sp>
      <p:sp>
        <p:nvSpPr>
          <p:cNvPr id="8" name="Прямоугольник 7">
            <a:hlinkClick r:id="rId3" action="ppaction://hlinkfile"/>
          </p:cNvPr>
          <p:cNvSpPr/>
          <p:nvPr/>
        </p:nvSpPr>
        <p:spPr>
          <a:xfrm>
            <a:off x="4430973" y="3999342"/>
            <a:ext cx="3084394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своенные обучающимися на базе одного, нескольких или всех учебных предметов способы деятельности, применимые как в рамках образовательного процесса, так и при решении проблем в реальных жизненных ситуациях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47545" y="3999342"/>
            <a:ext cx="3202675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формировавшаяся в образовательном процессе система ценностных отношений обучающихся к себе, другим участникам образовательного процесса, самому образовательному процессу и его результатам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11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621" y="17405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</a:rPr>
              <a:t>Системно-деятельностный подход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–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0141" t="31483" r="29301" b="7696"/>
          <a:stretch/>
        </p:blipFill>
        <p:spPr>
          <a:xfrm>
            <a:off x="1534236" y="1629406"/>
            <a:ext cx="8988188" cy="503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084" t="16930" r="29826" b="18890"/>
          <a:stretch/>
        </p:blipFill>
        <p:spPr>
          <a:xfrm>
            <a:off x="1542196" y="186927"/>
            <a:ext cx="9075761" cy="667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714" t="33908" r="30245" b="6763"/>
          <a:stretch/>
        </p:blipFill>
        <p:spPr>
          <a:xfrm>
            <a:off x="1023583" y="99347"/>
            <a:ext cx="9567080" cy="664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0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1946" y="542584"/>
            <a:ext cx="953978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Основные технологии</a:t>
            </a:r>
          </a:p>
          <a:p>
            <a:pPr algn="ctr"/>
            <a:endParaRPr lang="ru-RU" sz="2800" b="1" dirty="0" smtClean="0">
              <a:solidFill>
                <a:schemeClr val="tx2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Проблемно-диалогическая</a:t>
            </a:r>
            <a:r>
              <a:rPr lang="ru-RU" dirty="0" smtClean="0"/>
              <a:t> технология направлена на постановку учебной проблемы и поиск решения. В процессе урока педагог совместно с детьми формулирует тему урока и они в процессе взаимодействия решают поставленные учебные задачи. В результате такой деятельности формируются новые знания.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Благодаря использованию </a:t>
            </a:r>
            <a:r>
              <a:rPr lang="ru-RU" b="1" dirty="0" smtClean="0">
                <a:solidFill>
                  <a:srgbClr val="C00000"/>
                </a:solidFill>
              </a:rPr>
              <a:t>технологии оценивания</a:t>
            </a:r>
            <a:r>
              <a:rPr lang="ru-RU" dirty="0" smtClean="0"/>
              <a:t>, у учащихся формируется самоконтроль, способность оценивать свои действия и их результат самостоятельно, находить свои ошибки. В результате применения этой технологии у обучающихся развивается мотивация к успеху.</a:t>
            </a:r>
          </a:p>
          <a:p>
            <a:pPr algn="just"/>
            <a:endParaRPr lang="ru-RU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Технология </a:t>
            </a:r>
            <a:r>
              <a:rPr lang="ru-RU" b="1" dirty="0" smtClean="0">
                <a:solidFill>
                  <a:srgbClr val="C00000"/>
                </a:solidFill>
              </a:rPr>
              <a:t>продуктивного чтения </a:t>
            </a:r>
            <a:r>
              <a:rPr lang="ru-RU" dirty="0" smtClean="0"/>
              <a:t>позволяет учиться понимать прочитанное, извлекать из текста полезную информацию и формировать свою позицию в результате ознакомления с новой информацией.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64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399" t="22715" r="30455" b="14972"/>
          <a:stretch/>
        </p:blipFill>
        <p:spPr>
          <a:xfrm>
            <a:off x="1378423" y="0"/>
            <a:ext cx="9157649" cy="666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7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609" t="19543" r="30455" b="17770"/>
          <a:stretch/>
        </p:blipFill>
        <p:spPr>
          <a:xfrm>
            <a:off x="1405719" y="185228"/>
            <a:ext cx="9075762" cy="667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25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1399" t="26073" r="31084" b="18704"/>
          <a:stretch/>
        </p:blipFill>
        <p:spPr>
          <a:xfrm>
            <a:off x="354842" y="253644"/>
            <a:ext cx="6441744" cy="51918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3287" t="19729" r="30455" b="19077"/>
          <a:stretch/>
        </p:blipFill>
        <p:spPr>
          <a:xfrm>
            <a:off x="6796586" y="3022995"/>
            <a:ext cx="4926841" cy="366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399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Ресурсы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8299" y="1610436"/>
            <a:ext cx="82841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ФИПИ </a:t>
            </a:r>
            <a:r>
              <a:rPr lang="en-US" sz="2800" dirty="0" smtClean="0">
                <a:hlinkClick r:id="rId2"/>
              </a:rPr>
              <a:t>http://www.fipi.ru/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НИКО  </a:t>
            </a:r>
            <a:r>
              <a:rPr lang="en-US" sz="2800" dirty="0" smtClean="0">
                <a:hlinkClick r:id="rId3"/>
              </a:rPr>
              <a:t>https://www.eduniko.ru/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ВПР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90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226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Системно-деятельностный подход к организации образовательного процесса в условиях ФГОС</vt:lpstr>
      <vt:lpstr>Системно-деятельностный подход –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к организации образовательного процесса в условиях ФГОС</dc:title>
  <dc:creator>HP</dc:creator>
  <cp:lastModifiedBy>HP</cp:lastModifiedBy>
  <cp:revision>8</cp:revision>
  <dcterms:created xsi:type="dcterms:W3CDTF">2017-09-23T09:15:04Z</dcterms:created>
  <dcterms:modified xsi:type="dcterms:W3CDTF">2017-09-26T09:57:18Z</dcterms:modified>
</cp:coreProperties>
</file>