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416" y="51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11/10/2015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getvide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Скрайбинг. Как нарисовать презентацию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25" y="4468031"/>
            <a:ext cx="10420350" cy="1935481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Мастер-класс для учителей</a:t>
            </a:r>
          </a:p>
          <a:p>
            <a:r>
              <a:rPr lang="ru-RU" sz="2800" dirty="0" smtClean="0"/>
              <a:t>Климентьев Максим Геннадьевич</a:t>
            </a:r>
          </a:p>
          <a:p>
            <a:r>
              <a:rPr lang="ru-RU" sz="2800" dirty="0" smtClean="0"/>
              <a:t>ГУ «Средняя школа №5 имени Бауыржана Момышулы отдела образования акимата города Костана</a:t>
            </a:r>
            <a:r>
              <a:rPr lang="ru-RU" sz="2800" dirty="0"/>
              <a:t>й</a:t>
            </a:r>
            <a:r>
              <a:rPr lang="ru-RU" sz="2800" dirty="0" smtClean="0"/>
              <a:t>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70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425" y="160782"/>
            <a:ext cx="10058400" cy="1609344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скрайбинг</a:t>
            </a:r>
            <a:endParaRPr lang="ru-RU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24075"/>
            <a:ext cx="6000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1770126"/>
            <a:ext cx="6096000" cy="370789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800" dirty="0"/>
              <a:t>Скрайбинг — это процесс визуализации сложного смысла простыми образами, при котором </a:t>
            </a:r>
            <a:r>
              <a:rPr lang="ru-RU" sz="2800" dirty="0" err="1" smtClean="0"/>
              <a:t>отрисовка</a:t>
            </a:r>
            <a:r>
              <a:rPr lang="ru-RU" sz="2800" dirty="0" smtClean="0"/>
              <a:t> </a:t>
            </a:r>
            <a:r>
              <a:rPr lang="ru-RU" sz="2800" dirty="0"/>
              <a:t>образов происходит в процессе донесения </a:t>
            </a:r>
            <a:r>
              <a:rPr lang="ru-RU" sz="2800" dirty="0" smtClean="0"/>
              <a:t>информации.</a:t>
            </a:r>
          </a:p>
          <a:p>
            <a:pPr marL="0" indent="361950" algn="just">
              <a:buNone/>
            </a:pPr>
            <a:r>
              <a:rPr lang="ru-RU" sz="2800" b="1" dirty="0"/>
              <a:t>Скрайбинг (от английского глагола </a:t>
            </a:r>
            <a:r>
              <a:rPr lang="ru-RU" sz="2800" b="1" dirty="0" err="1"/>
              <a:t>to</a:t>
            </a:r>
            <a:r>
              <a:rPr lang="ru-RU" sz="2800" b="1" dirty="0"/>
              <a:t> </a:t>
            </a:r>
            <a:r>
              <a:rPr lang="ru-RU" sz="2800" b="1" dirty="0" err="1"/>
              <a:t>scribe</a:t>
            </a:r>
            <a:r>
              <a:rPr lang="ru-RU" sz="2800" b="1" dirty="0"/>
              <a:t> - "описывать", "размечать", "чертить")</a:t>
            </a:r>
          </a:p>
          <a:p>
            <a:pPr marL="0" indent="361950" algn="just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крайб видео в динам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877"/>
            <a:ext cx="5675330" cy="18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782"/>
            <a:ext cx="12442825" cy="1609344"/>
          </a:xfrm>
        </p:spPr>
        <p:txBody>
          <a:bodyPr/>
          <a:lstStyle/>
          <a:p>
            <a:r>
              <a:rPr lang="ru-RU" dirty="0" smtClean="0"/>
              <a:t>Основные разновидности </a:t>
            </a:r>
            <a:r>
              <a:rPr lang="ru-RU" dirty="0" err="1" smtClean="0"/>
              <a:t>скрайбинга</a:t>
            </a:r>
            <a:endParaRPr lang="ru-RU" dirty="0"/>
          </a:p>
        </p:txBody>
      </p:sp>
      <p:pic>
        <p:nvPicPr>
          <p:cNvPr id="2050" name="Picture 2" descr="скрайбинг Comagency виде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 bwMode="auto">
          <a:xfrm>
            <a:off x="0" y="3955018"/>
            <a:ext cx="4381180" cy="22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180" y="2911602"/>
            <a:ext cx="7524750" cy="373684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/>
              <a:t>Видеоролики — создание и использование готового видеоролика в </a:t>
            </a:r>
            <a:r>
              <a:rPr lang="ru-RU" sz="2800" dirty="0" err="1"/>
              <a:t>скрайбинге</a:t>
            </a:r>
            <a:r>
              <a:rPr lang="ru-RU" sz="2800" dirty="0"/>
              <a:t>.</a:t>
            </a:r>
          </a:p>
          <a:p>
            <a:pPr fontAlgn="base"/>
            <a:r>
              <a:rPr lang="ru-RU" sz="2800" dirty="0"/>
              <a:t>Скрайбинг на мероприятиях, таких как конференции, семинары, презентации, обучение. </a:t>
            </a:r>
            <a:r>
              <a:rPr lang="ru-RU" sz="2800" dirty="0" err="1"/>
              <a:t>Скрайбер</a:t>
            </a:r>
            <a:r>
              <a:rPr lang="ru-RU" sz="2800" dirty="0"/>
              <a:t> производит </a:t>
            </a:r>
            <a:r>
              <a:rPr lang="ru-RU" sz="2800" dirty="0" err="1"/>
              <a:t>отрисовку</a:t>
            </a:r>
            <a:r>
              <a:rPr lang="ru-RU" sz="2800" dirty="0"/>
              <a:t> основного смысла прямо в процессе мероприятия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2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65" y="0"/>
            <a:ext cx="11604625" cy="1609344"/>
          </a:xfrm>
        </p:spPr>
        <p:txBody>
          <a:bodyPr/>
          <a:lstStyle/>
          <a:p>
            <a:pPr algn="r"/>
            <a:r>
              <a:rPr lang="ru-RU" dirty="0" smtClean="0"/>
              <a:t>Способы создания видеороликов в </a:t>
            </a:r>
            <a:r>
              <a:rPr lang="ru-RU" dirty="0" err="1" smtClean="0"/>
              <a:t>скрайбинге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10" y="1559052"/>
            <a:ext cx="11543980" cy="442264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200" dirty="0" smtClean="0"/>
              <a:t>Рисование картинок на доске или планшете при включенной видеозаписи или записи с экрана (также, например, использование магнитных досок или песка)</a:t>
            </a:r>
          </a:p>
          <a:p>
            <a:pPr marL="0" indent="0" fontAlgn="base">
              <a:buNone/>
            </a:pPr>
            <a:endParaRPr lang="ru-RU" sz="3200" dirty="0" smtClean="0"/>
          </a:p>
          <a:p>
            <a:pPr marL="0" indent="0" fontAlgn="base">
              <a:buNone/>
            </a:pPr>
            <a:r>
              <a:rPr lang="ru-RU" sz="3200" dirty="0" smtClean="0"/>
              <a:t>Использование компьютерных средств для рисования и редактирования изображений с последующим монтажом из них видеоролика.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84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-184261"/>
            <a:ext cx="11604625" cy="1609344"/>
          </a:xfrm>
        </p:spPr>
        <p:txBody>
          <a:bodyPr/>
          <a:lstStyle/>
          <a:p>
            <a:r>
              <a:rPr lang="ru-RU" dirty="0" smtClean="0"/>
              <a:t>Сервис </a:t>
            </a:r>
            <a:r>
              <a:rPr lang="en-US" dirty="0" err="1"/>
              <a:t>P</a:t>
            </a:r>
            <a:r>
              <a:rPr lang="en-US" dirty="0" err="1" smtClean="0"/>
              <a:t>owtoon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http</a:t>
            </a:r>
            <a:r>
              <a:rPr lang="en-US" dirty="0"/>
              <a:t>://www.powtoon.com/</a:t>
            </a:r>
            <a:endParaRPr lang="ru-RU" dirty="0"/>
          </a:p>
        </p:txBody>
      </p:sp>
      <p:pic>
        <p:nvPicPr>
          <p:cNvPr id="5" name="Рисунок 4" descr="PowToon, free business presentation software animated video maker and PowerPoint alternativ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8182" r="8438" b="8519"/>
          <a:stretch/>
        </p:blipFill>
        <p:spPr>
          <a:xfrm>
            <a:off x="533400" y="1390649"/>
            <a:ext cx="10344150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1604625" cy="1609344"/>
          </a:xfrm>
        </p:spPr>
        <p:txBody>
          <a:bodyPr/>
          <a:lstStyle/>
          <a:p>
            <a:r>
              <a:rPr lang="ru-RU" dirty="0" smtClean="0"/>
              <a:t>При помощи программы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VideoScribe</a:t>
            </a:r>
            <a:r>
              <a:rPr lang="en-US" dirty="0" smtClean="0"/>
              <a:t> </a:t>
            </a:r>
            <a:r>
              <a:rPr lang="en-US" dirty="0"/>
              <a:t>Desktop</a:t>
            </a:r>
            <a:endParaRPr lang="ru-RU" dirty="0"/>
          </a:p>
        </p:txBody>
      </p:sp>
      <p:pic>
        <p:nvPicPr>
          <p:cNvPr id="3" name="Рисунок 2" descr="VideoScri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9344"/>
            <a:ext cx="10858500" cy="58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1604625" cy="1609344"/>
          </a:xfrm>
        </p:spPr>
        <p:txBody>
          <a:bodyPr/>
          <a:lstStyle/>
          <a:p>
            <a:r>
              <a:rPr lang="ru-RU" dirty="0" smtClean="0"/>
              <a:t>Скачать видео с </a:t>
            </a:r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0549" y="1399794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Сервис </a:t>
            </a:r>
            <a:r>
              <a:rPr lang="en-US" sz="3600" dirty="0">
                <a:hlinkClick r:id="rId2"/>
              </a:rPr>
              <a:t>http://getvideo.org</a:t>
            </a:r>
            <a:r>
              <a:rPr lang="en-US" sz="3600" dirty="0" smtClean="0">
                <a:hlinkClick r:id="rId2"/>
              </a:rPr>
              <a:t>/</a:t>
            </a:r>
            <a:r>
              <a:rPr lang="ru-RU" sz="3600" dirty="0" smtClean="0"/>
              <a:t> позволяет скачать видео сохранённое на платформе </a:t>
            </a:r>
            <a:r>
              <a:rPr lang="en-US" sz="3600" dirty="0" smtClean="0"/>
              <a:t>YouTube</a:t>
            </a:r>
            <a:endParaRPr lang="ru-RU" sz="3600" dirty="0"/>
          </a:p>
        </p:txBody>
      </p:sp>
      <p:pic>
        <p:nvPicPr>
          <p:cNvPr id="5" name="Рисунок 4" descr="GetVideo.org - скачать с youtube, скачать с vimeo, скачать с ютуба, скачать видео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3720" r="12344" b="16622"/>
          <a:stretch/>
        </p:blipFill>
        <p:spPr>
          <a:xfrm>
            <a:off x="590549" y="2600123"/>
            <a:ext cx="897255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35</TotalTime>
  <Words>135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Cambria</vt:lpstr>
      <vt:lpstr>Century Gothic</vt:lpstr>
      <vt:lpstr>Wingdings</vt:lpstr>
      <vt:lpstr>Дерево</vt:lpstr>
      <vt:lpstr>Скрайбинг. Как нарисовать презентацию</vt:lpstr>
      <vt:lpstr>Что такое скрайбинг</vt:lpstr>
      <vt:lpstr>Основные разновидности скрайбинга</vt:lpstr>
      <vt:lpstr>Способы создания видеороликов в скрайбинге</vt:lpstr>
      <vt:lpstr>Сервис Powtoon http://www.powtoon.com/</vt:lpstr>
      <vt:lpstr>При помощи программы VideoScribe Desktop</vt:lpstr>
      <vt:lpstr>Скачать видео с YouTube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Скрайбинг. Как нарисовать презентацию</dc:title>
  <dc:creator>пользователь</dc:creator>
  <cp:lastModifiedBy>пользователь</cp:lastModifiedBy>
  <cp:revision>12</cp:revision>
  <dcterms:created xsi:type="dcterms:W3CDTF">2015-11-10T04:45:03Z</dcterms:created>
  <dcterms:modified xsi:type="dcterms:W3CDTF">2015-11-10T05:20:28Z</dcterms:modified>
</cp:coreProperties>
</file>