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8" r:id="rId4"/>
    <p:sldId id="267" r:id="rId5"/>
    <p:sldId id="269" r:id="rId6"/>
    <p:sldId id="272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94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10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69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01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7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69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196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23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88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435F-77FD-433A-8214-894523F502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0FF6-4CE8-44A1-A786-AB713891C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432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Регистры сведений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44624"/>
            <a:ext cx="831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87154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7. Получение первых значений ресурсов периодического регистра</a:t>
            </a:r>
          </a:p>
          <a:p>
            <a:endParaRPr lang="ru-RU" sz="2000" dirty="0" smtClean="0"/>
          </a:p>
          <a:p>
            <a:r>
              <a:rPr lang="ru-RU" sz="2000" dirty="0" smtClean="0"/>
              <a:t>Выполняется методом </a:t>
            </a:r>
          </a:p>
          <a:p>
            <a:r>
              <a:rPr lang="ru-RU" sz="2000" b="1" i="1" dirty="0" err="1" smtClean="0"/>
              <a:t>ПолучитьПервое</a:t>
            </a:r>
            <a:r>
              <a:rPr lang="ru-RU" sz="2000" b="1" i="1" dirty="0" smtClean="0"/>
              <a:t>(</a:t>
            </a:r>
            <a:r>
              <a:rPr lang="ru-RU" sz="2000" b="1" i="1" dirty="0" err="1" smtClean="0"/>
              <a:t>НачалоПериода,Отбор</a:t>
            </a:r>
            <a:r>
              <a:rPr lang="ru-RU" sz="2000" b="1" i="1" dirty="0" smtClean="0"/>
              <a:t>)</a:t>
            </a:r>
          </a:p>
          <a:p>
            <a:r>
              <a:rPr lang="ru-RU" sz="2000" dirty="0" err="1" smtClean="0"/>
              <a:t>НачалоПериода</a:t>
            </a:r>
            <a:r>
              <a:rPr lang="ru-RU" sz="2000" dirty="0" smtClean="0"/>
              <a:t>– момент времени, на который нужно получить последние значения. Если он не задан, выдаются самые первые значения.</a:t>
            </a:r>
          </a:p>
          <a:p>
            <a:r>
              <a:rPr lang="ru-RU" sz="2000" dirty="0" smtClean="0"/>
              <a:t>Отбор– структура, задающая отбор по значениям измерений.</a:t>
            </a:r>
          </a:p>
          <a:p>
            <a:r>
              <a:rPr lang="ru-RU" sz="2000" dirty="0" smtClean="0"/>
              <a:t>Возвращаемое значение – структура, ключами которой являются имена ресурсов.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Отбор = Новый Структура;</a:t>
            </a:r>
          </a:p>
          <a:p>
            <a:r>
              <a:rPr lang="ru-RU" sz="2000" dirty="0" err="1" smtClean="0"/>
              <a:t>Отбор.Вставить</a:t>
            </a:r>
            <a:r>
              <a:rPr lang="ru-RU" sz="2000" dirty="0" smtClean="0"/>
              <a:t>(“Товары”,</a:t>
            </a:r>
            <a:r>
              <a:rPr lang="ru-RU" sz="2000" dirty="0" err="1" smtClean="0"/>
              <a:t>СсылкаНаСправТоваров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Отбор.Вставить</a:t>
            </a:r>
            <a:r>
              <a:rPr lang="ru-RU" sz="2000" dirty="0" smtClean="0"/>
              <a:t>(“Поставщики”,</a:t>
            </a:r>
            <a:r>
              <a:rPr lang="ru-RU" sz="2000" dirty="0" err="1" smtClean="0"/>
              <a:t>СсылкаНаСправПоставщиков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ЗначРесурсов=Регистры.ЦеныТоваров.ПолучитьПервое</a:t>
            </a:r>
            <a:r>
              <a:rPr lang="ru-RU" sz="2000" dirty="0" smtClean="0"/>
              <a:t>(Отбор);</a:t>
            </a:r>
          </a:p>
          <a:p>
            <a:r>
              <a:rPr lang="ru-RU" sz="2000" dirty="0" err="1" smtClean="0"/>
              <a:t>ЦенаТовара=ЗначРесурсов.Цена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44624"/>
            <a:ext cx="831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накопления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8715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8. Выборка движений регистра по регистратору</a:t>
            </a:r>
            <a:endParaRPr lang="ru-RU" sz="2000" dirty="0" smtClean="0"/>
          </a:p>
          <a:p>
            <a:pPr marL="457200" indent="-457200"/>
            <a:endParaRPr lang="ru-RU" sz="2000" dirty="0" smtClean="0"/>
          </a:p>
          <a:p>
            <a:pPr marL="457200" indent="-457200"/>
            <a:r>
              <a:rPr lang="ru-RU" sz="2000" dirty="0" err="1" smtClean="0"/>
              <a:t>ВыбДок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Документы.УстановкаЦен.Выбрать</a:t>
            </a:r>
            <a:r>
              <a:rPr lang="ru-RU" sz="2000" dirty="0" smtClean="0"/>
              <a:t>();   </a:t>
            </a:r>
            <a:r>
              <a:rPr lang="ru-RU" sz="2000" dirty="0" err="1" smtClean="0"/>
              <a:t>ЦеныТоваров</a:t>
            </a:r>
            <a:endParaRPr lang="ru-RU" sz="2000" dirty="0" smtClean="0"/>
          </a:p>
          <a:p>
            <a:pPr marL="457200" indent="-457200"/>
            <a:r>
              <a:rPr lang="ru-RU" sz="2000" dirty="0" smtClean="0"/>
              <a:t>Если </a:t>
            </a:r>
            <a:r>
              <a:rPr lang="ru-RU" sz="2000" dirty="0" err="1" smtClean="0"/>
              <a:t>ВыбДок.Следующий</a:t>
            </a:r>
            <a:r>
              <a:rPr lang="ru-RU" sz="2000" dirty="0" smtClean="0"/>
              <a:t>() Тогда   </a:t>
            </a:r>
          </a:p>
          <a:p>
            <a:pPr marL="457200" indent="-457200"/>
            <a:r>
              <a:rPr lang="ru-RU" sz="2000" dirty="0" smtClean="0"/>
              <a:t>	</a:t>
            </a:r>
            <a:r>
              <a:rPr lang="ru-RU" sz="2000" dirty="0" err="1" smtClean="0"/>
              <a:t>ВыбДвиж=</a:t>
            </a:r>
            <a:r>
              <a:rPr lang="ru-RU" sz="2000" dirty="0" smtClean="0"/>
              <a:t> </a:t>
            </a:r>
            <a:r>
              <a:rPr lang="ru-RU" sz="2000" dirty="0" err="1" smtClean="0"/>
              <a:t>РегистрыСведений</a:t>
            </a:r>
            <a:r>
              <a:rPr lang="ru-RU" sz="2000" dirty="0" smtClean="0"/>
              <a:t>. </a:t>
            </a:r>
            <a:r>
              <a:rPr lang="ru-RU" sz="2000" dirty="0" err="1" smtClean="0"/>
              <a:t>ЦеныТоваров.</a:t>
            </a:r>
            <a:r>
              <a:rPr lang="ru-RU" sz="2000" b="1" dirty="0" err="1" smtClean="0"/>
              <a:t>ВыбратьПоРегистратору</a:t>
            </a:r>
            <a:r>
              <a:rPr lang="ru-RU" sz="2000" b="1" dirty="0" smtClean="0"/>
              <a:t>( 							 </a:t>
            </a:r>
            <a:r>
              <a:rPr lang="ru-RU" sz="2000" b="1" dirty="0" err="1" smtClean="0"/>
              <a:t>ВыбДок</a:t>
            </a:r>
            <a:r>
              <a:rPr lang="ru-RU" sz="2000" b="1" dirty="0" smtClean="0"/>
              <a:t> )</a:t>
            </a:r>
            <a:r>
              <a:rPr lang="ru-RU" sz="2000" dirty="0" smtClean="0"/>
              <a:t>;   </a:t>
            </a:r>
          </a:p>
          <a:p>
            <a:pPr marL="457200" indent="-457200"/>
            <a:r>
              <a:rPr lang="ru-RU" sz="2000" dirty="0" smtClean="0"/>
              <a:t>	Пока </a:t>
            </a:r>
            <a:r>
              <a:rPr lang="ru-RU" sz="2000" dirty="0" err="1" smtClean="0"/>
              <a:t>ВыбДвиж.Следующий</a:t>
            </a:r>
            <a:r>
              <a:rPr lang="ru-RU" sz="2000" dirty="0" smtClean="0"/>
              <a:t>() Цикл 	Сообщить(</a:t>
            </a:r>
            <a:r>
              <a:rPr lang="ru-RU" sz="2000" dirty="0" err="1" smtClean="0"/>
              <a:t>ВыбДвиж.Номенклатура.Наименование</a:t>
            </a:r>
            <a:r>
              <a:rPr lang="ru-RU" sz="2000" dirty="0" smtClean="0"/>
              <a:t> + " " + 					</a:t>
            </a:r>
            <a:r>
              <a:rPr lang="ru-RU" sz="2000" dirty="0" err="1" smtClean="0"/>
              <a:t>ВыбДвиж.Цена</a:t>
            </a:r>
            <a:r>
              <a:rPr lang="ru-RU" sz="2000" dirty="0" smtClean="0"/>
              <a:t>); </a:t>
            </a:r>
            <a:r>
              <a:rPr lang="ru-RU" sz="2000" dirty="0" err="1" smtClean="0"/>
              <a:t>КонецЦикла</a:t>
            </a:r>
            <a:r>
              <a:rPr lang="ru-RU" sz="2000" dirty="0" smtClean="0"/>
              <a:t>;  </a:t>
            </a:r>
          </a:p>
          <a:p>
            <a:pPr marL="457200" indent="-457200"/>
            <a:r>
              <a:rPr lang="ru-RU" sz="2000" dirty="0" smtClean="0"/>
              <a:t> </a:t>
            </a:r>
            <a:r>
              <a:rPr lang="ru-RU" sz="2000" dirty="0" err="1" smtClean="0"/>
              <a:t>КонецЕсли</a:t>
            </a:r>
            <a:r>
              <a:rPr lang="ru-RU" sz="2000" dirty="0" smtClean="0"/>
              <a:t>;</a:t>
            </a:r>
            <a:endParaRPr lang="ru-RU" sz="2000" b="1" dirty="0" smtClean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44624"/>
            <a:ext cx="831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9. Выборка движений периодического регистра</a:t>
            </a:r>
          </a:p>
          <a:p>
            <a:r>
              <a:rPr lang="ru-RU" sz="2000" dirty="0" smtClean="0"/>
              <a:t>Выполняется методом:</a:t>
            </a:r>
          </a:p>
          <a:p>
            <a:r>
              <a:rPr lang="ru-RU" sz="2000" b="1" dirty="0" smtClean="0"/>
              <a:t>Выбрать(</a:t>
            </a:r>
            <a:r>
              <a:rPr lang="ru-RU" sz="2000" b="1" dirty="0" err="1" smtClean="0"/>
              <a:t>НачалоИнтервала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КонецИнтервала</a:t>
            </a:r>
            <a:r>
              <a:rPr lang="ru-RU" sz="2000" b="1" dirty="0" smtClean="0"/>
              <a:t>, Отбор, Порядок)</a:t>
            </a:r>
          </a:p>
          <a:p>
            <a:r>
              <a:rPr lang="ru-RU" sz="2000" b="1" dirty="0" err="1" smtClean="0"/>
              <a:t>НачалоИнтервала</a:t>
            </a:r>
            <a:r>
              <a:rPr lang="ru-RU" sz="2000" dirty="0" smtClean="0"/>
              <a:t> – задает начальную дату/время.</a:t>
            </a:r>
          </a:p>
          <a:p>
            <a:r>
              <a:rPr lang="ru-RU" sz="2000" b="1" dirty="0" err="1" smtClean="0"/>
              <a:t>КонецИнтервала</a:t>
            </a:r>
            <a:r>
              <a:rPr lang="ru-RU" sz="2000" b="1" dirty="0" smtClean="0"/>
              <a:t> – </a:t>
            </a:r>
            <a:r>
              <a:rPr lang="ru-RU" sz="2000" dirty="0" smtClean="0"/>
              <a:t>задает конечную дату/время.</a:t>
            </a:r>
          </a:p>
          <a:p>
            <a:r>
              <a:rPr lang="ru-RU" sz="2000" b="1" dirty="0" smtClean="0"/>
              <a:t>Отбор</a:t>
            </a:r>
            <a:r>
              <a:rPr lang="ru-RU" sz="2000" dirty="0" smtClean="0"/>
              <a:t> – структура для отбора движений (необязательно).</a:t>
            </a:r>
          </a:p>
          <a:p>
            <a:r>
              <a:rPr lang="ru-RU" sz="2000" b="1" dirty="0" smtClean="0"/>
              <a:t>Порядок</a:t>
            </a:r>
            <a:r>
              <a:rPr lang="ru-RU" sz="2000" dirty="0" smtClean="0"/>
              <a:t> – правило упорядочивания движений (необязательно).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Пример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Курсы = </a:t>
            </a:r>
            <a:r>
              <a:rPr lang="ru-RU" sz="2000" dirty="0" err="1" smtClean="0"/>
              <a:t>РегистрыСведений.КурсыВалют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err="1" smtClean="0"/>
              <a:t>ОтборВалют</a:t>
            </a:r>
            <a:r>
              <a:rPr lang="ru-RU" sz="2000" dirty="0" smtClean="0"/>
              <a:t> = Новый Структура("Валюта");</a:t>
            </a:r>
            <a:br>
              <a:rPr lang="ru-RU" sz="2000" dirty="0" smtClean="0"/>
            </a:br>
            <a:r>
              <a:rPr lang="ru-RU" sz="2000" dirty="0" err="1" smtClean="0"/>
              <a:t>ОтборВалют.Валюта</a:t>
            </a:r>
            <a:r>
              <a:rPr lang="ru-RU" sz="2000" dirty="0" smtClean="0"/>
              <a:t> = </a:t>
            </a:r>
            <a:r>
              <a:rPr lang="ru-RU" sz="2000" dirty="0" err="1" smtClean="0"/>
              <a:t>ВыбВалюта</a:t>
            </a:r>
            <a:r>
              <a:rPr lang="ru-RU" sz="2000" dirty="0" smtClean="0"/>
              <a:t>; </a:t>
            </a:r>
            <a:br>
              <a:rPr lang="ru-RU" sz="2000" dirty="0" smtClean="0"/>
            </a:br>
            <a:r>
              <a:rPr lang="ru-RU" sz="2000" dirty="0" err="1" smtClean="0"/>
              <a:t>ВыборкаКурсовВалют</a:t>
            </a:r>
            <a:r>
              <a:rPr lang="ru-RU" sz="2000" dirty="0" smtClean="0"/>
              <a:t> = </a:t>
            </a:r>
            <a:r>
              <a:rPr lang="ru-RU" sz="2000" dirty="0" err="1" smtClean="0"/>
              <a:t>Курсы.Выбрать</a:t>
            </a:r>
            <a:r>
              <a:rPr lang="ru-RU" sz="2000" dirty="0" smtClean="0"/>
              <a:t>(Дата1,Дата2,ОтборВалют);</a:t>
            </a:r>
            <a:br>
              <a:rPr lang="ru-RU" sz="2000" dirty="0" smtClean="0"/>
            </a:br>
            <a:r>
              <a:rPr lang="ru-RU" sz="2000" dirty="0" smtClean="0"/>
              <a:t>Пока </a:t>
            </a:r>
            <a:r>
              <a:rPr lang="ru-RU" sz="2000" dirty="0" err="1" smtClean="0"/>
              <a:t>ВыборкаКурсовВалют.Следующий</a:t>
            </a:r>
            <a:r>
              <a:rPr lang="ru-RU" sz="2000" dirty="0" smtClean="0"/>
              <a:t>() Цикл</a:t>
            </a:r>
            <a:br>
              <a:rPr lang="ru-RU" sz="2000" dirty="0" smtClean="0"/>
            </a:br>
            <a:r>
              <a:rPr lang="ru-RU" sz="2000" dirty="0" smtClean="0"/>
              <a:t>	Сообщить("Дата " + </a:t>
            </a:r>
            <a:r>
              <a:rPr lang="ru-RU" sz="2000" dirty="0" err="1" smtClean="0"/>
              <a:t>ВыборкаКурсовВалют.Период</a:t>
            </a:r>
            <a:r>
              <a:rPr lang="ru-RU" sz="2000" dirty="0" smtClean="0"/>
              <a:t> + </a:t>
            </a:r>
            <a:br>
              <a:rPr lang="ru-RU" sz="2000" dirty="0" smtClean="0"/>
            </a:br>
            <a:r>
              <a:rPr lang="ru-RU" sz="2000" dirty="0" smtClean="0"/>
              <a:t>		" Валюта "+</a:t>
            </a:r>
            <a:r>
              <a:rPr lang="ru-RU" sz="2000" dirty="0" err="1" smtClean="0"/>
              <a:t>СокрЛП</a:t>
            </a:r>
            <a:r>
              <a:rPr lang="ru-RU" sz="2000" dirty="0" smtClean="0"/>
              <a:t>(</a:t>
            </a:r>
            <a:r>
              <a:rPr lang="ru-RU" sz="2000" dirty="0" err="1" smtClean="0"/>
              <a:t>ВыборкаКурсовВалют.Валюта</a:t>
            </a:r>
            <a:r>
              <a:rPr lang="ru-RU" sz="2000" dirty="0" smtClean="0"/>
              <a:t>) +</a:t>
            </a:r>
            <a:br>
              <a:rPr lang="ru-RU" sz="2000" dirty="0" smtClean="0"/>
            </a:br>
            <a:r>
              <a:rPr lang="ru-RU" sz="2000" dirty="0" smtClean="0"/>
              <a:t>		", Курс "+ </a:t>
            </a:r>
            <a:r>
              <a:rPr lang="ru-RU" sz="2000" dirty="0" err="1" smtClean="0"/>
              <a:t>ВыборкаКурсовВалют.Курс</a:t>
            </a:r>
            <a:r>
              <a:rPr lang="ru-RU" sz="2000" dirty="0" smtClean="0"/>
              <a:t> );</a:t>
            </a:r>
            <a:br>
              <a:rPr lang="ru-RU" sz="2000" dirty="0" smtClean="0"/>
            </a:br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44624"/>
            <a:ext cx="831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</a:t>
            </a:r>
            <a:r>
              <a:rPr lang="ru-RU" sz="3200" b="1" dirty="0" smtClean="0"/>
              <a:t>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000108"/>
            <a:ext cx="8715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10</a:t>
            </a:r>
            <a:r>
              <a:rPr lang="ru-RU" sz="2000" b="1" dirty="0" smtClean="0"/>
              <a:t>. Добавление новой записи периодического независимого регистра сведений</a:t>
            </a:r>
            <a:endParaRPr lang="ru-RU" sz="2000" b="1" dirty="0" smtClean="0"/>
          </a:p>
          <a:p>
            <a:endParaRPr lang="ru-RU" sz="2000" dirty="0" smtClean="0"/>
          </a:p>
          <a:p>
            <a:r>
              <a:rPr lang="ru-RU" sz="2000" dirty="0" smtClean="0"/>
              <a:t>Так можно выполнять запись в регистр, не подчиненный регистратору, т.е. не в модуле документа.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НаборЗаписей</a:t>
            </a:r>
            <a:r>
              <a:rPr lang="ru-RU" sz="2000" dirty="0" smtClean="0"/>
              <a:t> = </a:t>
            </a:r>
            <a:r>
              <a:rPr lang="ru-RU" sz="2000" dirty="0" err="1" smtClean="0"/>
              <a:t>РегистрыСведений.КурсыВалют.СоздатьНаборЗаписей</a:t>
            </a:r>
            <a:r>
              <a:rPr lang="ru-RU" sz="2000" dirty="0" smtClean="0"/>
              <a:t>(); </a:t>
            </a:r>
            <a:r>
              <a:rPr lang="ru-RU" sz="2000" dirty="0" err="1" smtClean="0"/>
              <a:t>НаборЗаписей.Отбор.Валюта.Установить</a:t>
            </a:r>
            <a:r>
              <a:rPr lang="ru-RU" sz="2000" dirty="0" smtClean="0"/>
              <a:t>(</a:t>
            </a:r>
            <a:r>
              <a:rPr lang="ru-RU" sz="2000" dirty="0" err="1" smtClean="0"/>
              <a:t>ТекущаяВалюта</a:t>
            </a:r>
            <a:r>
              <a:rPr lang="ru-RU" sz="2000" dirty="0" smtClean="0"/>
              <a:t>); </a:t>
            </a:r>
            <a:endParaRPr lang="ru-RU" sz="2000" dirty="0" smtClean="0"/>
          </a:p>
          <a:p>
            <a:r>
              <a:rPr lang="ru-RU" sz="2000" dirty="0" err="1" smtClean="0"/>
              <a:t>НовЗапись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НаборЗаписей.Добавить</a:t>
            </a:r>
            <a:r>
              <a:rPr lang="ru-RU" sz="2000" dirty="0" smtClean="0"/>
              <a:t>(); </a:t>
            </a:r>
            <a:endParaRPr lang="ru-RU" sz="2000" dirty="0" smtClean="0"/>
          </a:p>
          <a:p>
            <a:r>
              <a:rPr lang="ru-RU" sz="2000" dirty="0" err="1" smtClean="0"/>
              <a:t>НовЗапись.Валюта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ТекущаяВалюта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r>
              <a:rPr lang="ru-RU" sz="2000" dirty="0" err="1" smtClean="0"/>
              <a:t>НовЗапись.Период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ТекущаяДата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r>
              <a:rPr lang="ru-RU" sz="2000" dirty="0" err="1" smtClean="0"/>
              <a:t>НовЗапись.Курс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ТекущийКурс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r>
              <a:rPr lang="ru-RU" sz="2000" dirty="0" err="1" smtClean="0"/>
              <a:t>НовЗапись.Кратность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ТекущаяКратность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r>
              <a:rPr lang="ru-RU" sz="2000" dirty="0" err="1" smtClean="0"/>
              <a:t>НаборЗаписей.Записать</a:t>
            </a:r>
            <a:r>
              <a:rPr lang="ru-RU" sz="2000" dirty="0" smtClean="0"/>
              <a:t>(Истина</a:t>
            </a:r>
            <a:r>
              <a:rPr lang="ru-RU" sz="2000" dirty="0" smtClean="0"/>
              <a:t>); </a:t>
            </a:r>
            <a:endParaRPr lang="ru-RU" sz="2000" dirty="0" smtClean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44624"/>
            <a:ext cx="831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</a:t>
            </a:r>
            <a:r>
              <a:rPr lang="ru-RU" sz="3200" b="1" dirty="0" smtClean="0"/>
              <a:t>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87154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11</a:t>
            </a:r>
            <a:r>
              <a:rPr lang="ru-RU" sz="2000" b="1" dirty="0" smtClean="0"/>
              <a:t>. Чтение/изменение существующей записи периодического независимого регистра</a:t>
            </a:r>
            <a:endParaRPr lang="ru-RU" sz="2000" b="1" dirty="0" smtClean="0"/>
          </a:p>
          <a:p>
            <a:r>
              <a:rPr lang="ru-RU" sz="2000" dirty="0" err="1" smtClean="0"/>
              <a:t>НаборЗаписей</a:t>
            </a:r>
            <a:r>
              <a:rPr lang="ru-RU" sz="2000" dirty="0" smtClean="0"/>
              <a:t> = </a:t>
            </a:r>
            <a:r>
              <a:rPr lang="ru-RU" sz="2000" dirty="0" err="1" smtClean="0"/>
              <a:t>РегистрыСведений.Валюты.СоздатьНаборЗаписей</a:t>
            </a:r>
            <a:r>
              <a:rPr lang="ru-RU" sz="2000" dirty="0" smtClean="0"/>
              <a:t>(); </a:t>
            </a:r>
            <a:r>
              <a:rPr lang="ru-RU" sz="2000" dirty="0" err="1" smtClean="0"/>
              <a:t>НаборЗаписей.Отбор.Период.Установить</a:t>
            </a:r>
            <a:r>
              <a:rPr lang="ru-RU" sz="2000" dirty="0" smtClean="0"/>
              <a:t>(</a:t>
            </a:r>
            <a:r>
              <a:rPr lang="ru-RU" sz="2000" dirty="0" err="1" smtClean="0"/>
              <a:t>ДатаЗаписи</a:t>
            </a:r>
            <a:r>
              <a:rPr lang="ru-RU" sz="2000" dirty="0" smtClean="0"/>
              <a:t>); </a:t>
            </a:r>
            <a:r>
              <a:rPr lang="ru-RU" sz="2000" dirty="0" err="1" smtClean="0"/>
              <a:t>НаборЗаписей.Прочитать</a:t>
            </a:r>
            <a:r>
              <a:rPr lang="ru-RU" sz="2000" dirty="0" smtClean="0"/>
              <a:t>(); </a:t>
            </a:r>
            <a:endParaRPr lang="ru-RU" sz="2000" dirty="0" smtClean="0"/>
          </a:p>
          <a:p>
            <a:r>
              <a:rPr lang="ru-RU" sz="2000" dirty="0" smtClean="0"/>
              <a:t>Для </a:t>
            </a:r>
            <a:r>
              <a:rPr lang="ru-RU" sz="2000" dirty="0" smtClean="0"/>
              <a:t>Каждого Запись Из </a:t>
            </a:r>
            <a:r>
              <a:rPr lang="ru-RU" sz="2000" dirty="0" err="1" smtClean="0"/>
              <a:t>НаборЗаписей</a:t>
            </a:r>
            <a:r>
              <a:rPr lang="ru-RU" sz="2000" dirty="0" smtClean="0"/>
              <a:t> Цикл </a:t>
            </a:r>
            <a:endParaRPr lang="ru-RU" sz="2000" dirty="0" smtClean="0"/>
          </a:p>
          <a:p>
            <a:r>
              <a:rPr lang="ru-RU" sz="2000" dirty="0" smtClean="0"/>
              <a:t>	/</a:t>
            </a:r>
          </a:p>
          <a:p>
            <a:r>
              <a:rPr lang="ru-RU" sz="2000" dirty="0" smtClean="0"/>
              <a:t>	</a:t>
            </a:r>
            <a:r>
              <a:rPr lang="ru-RU" sz="2000" dirty="0" smtClean="0"/>
              <a:t>/ </a:t>
            </a:r>
            <a:r>
              <a:rPr lang="ru-RU" sz="2000" dirty="0" smtClean="0"/>
              <a:t>Чтение и </a:t>
            </a:r>
            <a:r>
              <a:rPr lang="ru-RU" sz="2000" dirty="0" smtClean="0"/>
              <a:t>вывод данных </a:t>
            </a:r>
            <a:r>
              <a:rPr lang="ru-RU" sz="2000" dirty="0" smtClean="0"/>
              <a:t>полей записи. </a:t>
            </a:r>
            <a:endParaRPr lang="ru-RU" sz="2000" dirty="0" smtClean="0"/>
          </a:p>
          <a:p>
            <a:r>
              <a:rPr lang="ru-RU" sz="2000" dirty="0" smtClean="0"/>
              <a:t>	Сообщить(Строка(</a:t>
            </a:r>
            <a:r>
              <a:rPr lang="ru-RU" sz="2000" dirty="0" err="1" smtClean="0"/>
              <a:t>Запись.Период</a:t>
            </a:r>
            <a:r>
              <a:rPr lang="ru-RU" sz="2000" dirty="0" smtClean="0"/>
              <a:t>) + " " + Строка(</a:t>
            </a:r>
            <a:r>
              <a:rPr lang="ru-RU" sz="2000" dirty="0" err="1" smtClean="0"/>
              <a:t>Запись.Валюта</a:t>
            </a:r>
            <a:r>
              <a:rPr lang="ru-RU" sz="2000" dirty="0" smtClean="0"/>
              <a:t>) + " " + </a:t>
            </a:r>
            <a:r>
              <a:rPr lang="ru-RU" sz="2000" dirty="0" smtClean="0"/>
              <a:t>	Строка(</a:t>
            </a:r>
            <a:r>
              <a:rPr lang="ru-RU" sz="2000" dirty="0" err="1" smtClean="0"/>
              <a:t>Запись.Курс</a:t>
            </a:r>
            <a:r>
              <a:rPr lang="ru-RU" sz="2000" dirty="0" smtClean="0"/>
              <a:t>)); </a:t>
            </a:r>
            <a:endParaRPr lang="ru-RU" sz="2000" dirty="0" smtClean="0"/>
          </a:p>
          <a:p>
            <a:r>
              <a:rPr lang="ru-RU" sz="2000" dirty="0" smtClean="0"/>
              <a:t>	</a:t>
            </a:r>
          </a:p>
          <a:p>
            <a:r>
              <a:rPr lang="ru-RU" sz="2000" dirty="0" smtClean="0"/>
              <a:t>	</a:t>
            </a:r>
            <a:r>
              <a:rPr lang="ru-RU" sz="2000" dirty="0" smtClean="0"/>
              <a:t>// </a:t>
            </a:r>
            <a:r>
              <a:rPr lang="ru-RU" sz="2000" dirty="0" smtClean="0"/>
              <a:t>Изменение данных полей записи. </a:t>
            </a:r>
            <a:endParaRPr lang="ru-RU" sz="2000" dirty="0" smtClean="0"/>
          </a:p>
          <a:p>
            <a:r>
              <a:rPr lang="ru-RU" sz="2000" dirty="0" smtClean="0"/>
              <a:t>	</a:t>
            </a:r>
            <a:r>
              <a:rPr lang="ru-RU" sz="2000" dirty="0" err="1" smtClean="0"/>
              <a:t>Запись.Курс</a:t>
            </a:r>
            <a:r>
              <a:rPr lang="ru-RU" sz="2000" dirty="0" smtClean="0"/>
              <a:t> </a:t>
            </a:r>
            <a:r>
              <a:rPr lang="ru-RU" sz="2000" dirty="0" smtClean="0"/>
              <a:t>= 0; </a:t>
            </a:r>
            <a:endParaRPr lang="ru-RU" sz="2000" dirty="0" smtClean="0"/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r>
              <a:rPr lang="ru-RU" sz="2000" dirty="0" err="1" smtClean="0"/>
              <a:t>НаборЗаписей.Записать</a:t>
            </a:r>
            <a:r>
              <a:rPr lang="ru-RU" sz="2000" dirty="0" smtClean="0"/>
              <a:t>();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/>
              <a:t>12. Удаление </a:t>
            </a:r>
            <a:r>
              <a:rPr lang="ru-RU" sz="2000" b="1" dirty="0" smtClean="0"/>
              <a:t>записи </a:t>
            </a:r>
            <a:r>
              <a:rPr lang="ru-RU" sz="2000" b="1" dirty="0" smtClean="0"/>
              <a:t>независимого регистра</a:t>
            </a:r>
            <a:endParaRPr lang="ru-RU" sz="2000" dirty="0" smtClean="0"/>
          </a:p>
          <a:p>
            <a:r>
              <a:rPr lang="ru-RU" sz="2000" dirty="0" err="1" smtClean="0"/>
              <a:t>НаборЗаписей</a:t>
            </a:r>
            <a:r>
              <a:rPr lang="ru-RU" sz="2000" dirty="0" smtClean="0"/>
              <a:t> = </a:t>
            </a:r>
            <a:r>
              <a:rPr lang="ru-RU" sz="2000" dirty="0" err="1" smtClean="0"/>
              <a:t>РегистрыСведений.КурсыВалют.СоздатьНаборЗаписей</a:t>
            </a:r>
            <a:r>
              <a:rPr lang="ru-RU" sz="2000" dirty="0" smtClean="0"/>
              <a:t>(); </a:t>
            </a:r>
            <a:r>
              <a:rPr lang="ru-RU" sz="2000" dirty="0" err="1" smtClean="0"/>
              <a:t>НаборЗаписей.Записать</a:t>
            </a:r>
            <a:r>
              <a:rPr lang="ru-RU" sz="2000" dirty="0" smtClean="0"/>
              <a:t>();</a:t>
            </a:r>
            <a:endParaRPr lang="ru-RU" sz="20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44624"/>
            <a:ext cx="831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</a:t>
            </a:r>
            <a:r>
              <a:rPr lang="ru-RU" sz="3200" b="1" dirty="0" smtClean="0"/>
              <a:t>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87154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13</a:t>
            </a:r>
            <a:r>
              <a:rPr lang="ru-RU" sz="2000" b="1" dirty="0" smtClean="0"/>
              <a:t>. </a:t>
            </a:r>
            <a:r>
              <a:rPr lang="ru-RU" sz="2000" b="1" dirty="0" smtClean="0"/>
              <a:t>Добавление </a:t>
            </a:r>
            <a:r>
              <a:rPr lang="ru-RU" sz="2000" b="1" dirty="0" smtClean="0"/>
              <a:t>записей в непериодический независимый регистр</a:t>
            </a:r>
            <a:endParaRPr lang="ru-RU" sz="2000" b="1" dirty="0" smtClean="0"/>
          </a:p>
          <a:p>
            <a:r>
              <a:rPr lang="ru-RU" sz="2000" dirty="0" err="1" smtClean="0"/>
              <a:t>НаборЗаписей</a:t>
            </a:r>
            <a:r>
              <a:rPr lang="ru-RU" sz="2000" dirty="0" smtClean="0"/>
              <a:t> = </a:t>
            </a:r>
            <a:r>
              <a:rPr lang="ru-RU" sz="2000" dirty="0" err="1" smtClean="0"/>
              <a:t>РегистрыСведений.ОстаткиТоваров.СоздатьНаборЗаписей</a:t>
            </a:r>
            <a:r>
              <a:rPr lang="ru-RU" sz="2000" dirty="0" smtClean="0"/>
              <a:t>(); </a:t>
            </a:r>
            <a:r>
              <a:rPr lang="ru-RU" sz="2000" dirty="0" err="1" smtClean="0"/>
              <a:t>НаборЗаписей.Отбор.Товар.Установить</a:t>
            </a:r>
            <a:r>
              <a:rPr lang="ru-RU" sz="2000" dirty="0" smtClean="0"/>
              <a:t>(</a:t>
            </a:r>
            <a:r>
              <a:rPr lang="ru-RU" sz="2000" dirty="0" err="1" smtClean="0"/>
              <a:t>СсылкаНаТовар</a:t>
            </a:r>
            <a:r>
              <a:rPr lang="ru-RU" sz="2000" dirty="0" smtClean="0"/>
              <a:t>); </a:t>
            </a:r>
            <a:r>
              <a:rPr lang="ru-RU" sz="2000" dirty="0" err="1" smtClean="0"/>
              <a:t>НаборЗаписей.Отбор.Склад.Установить</a:t>
            </a:r>
            <a:r>
              <a:rPr lang="ru-RU" sz="2000" dirty="0" smtClean="0"/>
              <a:t>(</a:t>
            </a:r>
            <a:r>
              <a:rPr lang="ru-RU" sz="2000" dirty="0" err="1" smtClean="0"/>
              <a:t>СсылкаНаСклад</a:t>
            </a:r>
            <a:r>
              <a:rPr lang="ru-RU" sz="2000" dirty="0" smtClean="0"/>
              <a:t>); </a:t>
            </a:r>
          </a:p>
          <a:p>
            <a:r>
              <a:rPr lang="ru-RU" sz="2000" dirty="0" err="1" smtClean="0"/>
              <a:t>НоваяЗапись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НаборЗаписей.Добавить</a:t>
            </a:r>
            <a:r>
              <a:rPr lang="ru-RU" sz="2000" dirty="0" smtClean="0"/>
              <a:t>(); </a:t>
            </a:r>
            <a:endParaRPr lang="ru-RU" sz="2000" dirty="0" smtClean="0"/>
          </a:p>
          <a:p>
            <a:r>
              <a:rPr lang="ru-RU" sz="2000" dirty="0" err="1" smtClean="0"/>
              <a:t>НоваяЗапись</a:t>
            </a:r>
            <a:r>
              <a:rPr lang="ru-RU" sz="2000" dirty="0" smtClean="0"/>
              <a:t>. </a:t>
            </a:r>
            <a:r>
              <a:rPr lang="ru-RU" sz="2000" dirty="0" smtClean="0"/>
              <a:t>Товар </a:t>
            </a:r>
            <a:r>
              <a:rPr lang="ru-RU" sz="2000" dirty="0" smtClean="0"/>
              <a:t>= </a:t>
            </a:r>
            <a:r>
              <a:rPr lang="ru-RU" sz="2000" dirty="0" err="1" smtClean="0"/>
              <a:t>СсылкаНаТовар</a:t>
            </a:r>
            <a:r>
              <a:rPr lang="ru-RU" sz="2000" dirty="0" smtClean="0"/>
              <a:t>; </a:t>
            </a:r>
          </a:p>
          <a:p>
            <a:r>
              <a:rPr lang="ru-RU" sz="2000" dirty="0" err="1" smtClean="0"/>
              <a:t>НоваяЗапись.Склад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СсылкаНаСклад</a:t>
            </a:r>
            <a:r>
              <a:rPr lang="ru-RU" sz="2000" dirty="0" smtClean="0"/>
              <a:t>; </a:t>
            </a:r>
          </a:p>
          <a:p>
            <a:r>
              <a:rPr lang="ru-RU" sz="2000" dirty="0" err="1" smtClean="0"/>
              <a:t>НоваяЗапись.Значение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ТекущееЗначение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r>
              <a:rPr lang="ru-RU" sz="2000" dirty="0" err="1" smtClean="0"/>
              <a:t>НаборЗаписей.Записать</a:t>
            </a:r>
            <a:r>
              <a:rPr lang="ru-RU" sz="2000" dirty="0" smtClean="0"/>
              <a:t>();</a:t>
            </a:r>
            <a:endParaRPr lang="ru-RU" sz="2000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14.</a:t>
            </a:r>
            <a:r>
              <a:rPr lang="ru-RU" sz="2000" dirty="0" smtClean="0"/>
              <a:t> </a:t>
            </a:r>
            <a:r>
              <a:rPr lang="ru-RU" sz="2000" b="1" dirty="0" smtClean="0"/>
              <a:t>Чтение записей  непериодического независимого регистра</a:t>
            </a:r>
            <a:endParaRPr lang="ru-RU" sz="2000" dirty="0" smtClean="0"/>
          </a:p>
          <a:p>
            <a:r>
              <a:rPr lang="ru-RU" sz="2000" dirty="0" err="1" smtClean="0"/>
              <a:t>НаборЗаписей</a:t>
            </a:r>
            <a:r>
              <a:rPr lang="ru-RU" sz="2000" dirty="0" smtClean="0"/>
              <a:t> = </a:t>
            </a:r>
            <a:r>
              <a:rPr lang="ru-RU" sz="2000" dirty="0" err="1" smtClean="0"/>
              <a:t>РегистрыСведений.ОстаткиТоваров.СоздатьНаборЗаписей</a:t>
            </a:r>
            <a:r>
              <a:rPr lang="ru-RU" sz="2000" dirty="0" smtClean="0"/>
              <a:t>(); </a:t>
            </a:r>
            <a:endParaRPr lang="ru-RU" sz="2000" dirty="0" smtClean="0"/>
          </a:p>
          <a:p>
            <a:r>
              <a:rPr lang="ru-RU" sz="2000" dirty="0" smtClean="0"/>
              <a:t>// </a:t>
            </a:r>
            <a:r>
              <a:rPr lang="ru-RU" sz="2000" dirty="0" err="1" smtClean="0"/>
              <a:t>НаборЗаписей.Отбор.Товар.Установить</a:t>
            </a:r>
            <a:r>
              <a:rPr lang="ru-RU" sz="2000" dirty="0" smtClean="0"/>
              <a:t>(</a:t>
            </a:r>
            <a:r>
              <a:rPr lang="ru-RU" sz="2000" dirty="0" err="1" smtClean="0"/>
              <a:t>СсылкаНаТовар</a:t>
            </a:r>
            <a:r>
              <a:rPr lang="ru-RU" sz="2000" dirty="0" smtClean="0"/>
              <a:t>);</a:t>
            </a:r>
            <a:endParaRPr lang="ru-RU" sz="2000" dirty="0" smtClean="0"/>
          </a:p>
          <a:p>
            <a:r>
              <a:rPr lang="ru-RU" sz="2000" dirty="0" err="1" smtClean="0"/>
              <a:t>НаборЗаписей.Прочитать</a:t>
            </a:r>
            <a:r>
              <a:rPr lang="ru-RU" sz="2000" dirty="0" smtClean="0"/>
              <a:t>(); </a:t>
            </a:r>
            <a:endParaRPr lang="ru-RU" sz="2000" dirty="0" smtClean="0"/>
          </a:p>
          <a:p>
            <a:r>
              <a:rPr lang="ru-RU" sz="2000" dirty="0" smtClean="0"/>
              <a:t>// </a:t>
            </a:r>
            <a:r>
              <a:rPr lang="ru-RU" sz="2000" dirty="0" smtClean="0"/>
              <a:t>Перебрать </a:t>
            </a:r>
            <a:r>
              <a:rPr lang="ru-RU" sz="2000" dirty="0" smtClean="0"/>
              <a:t>записи </a:t>
            </a:r>
            <a:r>
              <a:rPr lang="ru-RU" sz="2000" dirty="0" smtClean="0"/>
              <a:t>в цикле… </a:t>
            </a:r>
            <a:endParaRPr lang="ru-RU" sz="2000" dirty="0" smtClean="0"/>
          </a:p>
          <a:p>
            <a:r>
              <a:rPr lang="ru-RU" sz="2000" dirty="0" smtClean="0"/>
              <a:t>Для </a:t>
            </a:r>
            <a:r>
              <a:rPr lang="ru-RU" sz="2000" dirty="0" smtClean="0"/>
              <a:t>Каждого Запись из </a:t>
            </a:r>
            <a:r>
              <a:rPr lang="ru-RU" sz="2000" dirty="0" err="1" smtClean="0"/>
              <a:t>НаборЗаписей</a:t>
            </a:r>
            <a:r>
              <a:rPr lang="ru-RU" sz="2000" dirty="0" smtClean="0"/>
              <a:t> Цикл </a:t>
            </a:r>
            <a:endParaRPr lang="ru-RU" sz="2000" dirty="0" smtClean="0"/>
          </a:p>
          <a:p>
            <a:r>
              <a:rPr lang="ru-RU" sz="2000" dirty="0" smtClean="0"/>
              <a:t>	</a:t>
            </a:r>
            <a:r>
              <a:rPr lang="ru-RU" sz="2000" dirty="0" smtClean="0"/>
              <a:t>Склад </a:t>
            </a:r>
            <a:r>
              <a:rPr lang="ru-RU" sz="2000" dirty="0" smtClean="0"/>
              <a:t>= </a:t>
            </a:r>
            <a:r>
              <a:rPr lang="ru-RU" sz="2000" dirty="0" err="1" smtClean="0"/>
              <a:t>Запись.Склад</a:t>
            </a:r>
            <a:r>
              <a:rPr lang="ru-RU" sz="2000" dirty="0" smtClean="0"/>
              <a:t>; </a:t>
            </a:r>
          </a:p>
          <a:p>
            <a:r>
              <a:rPr lang="ru-RU" sz="2000" dirty="0" smtClean="0"/>
              <a:t>	</a:t>
            </a:r>
            <a:r>
              <a:rPr lang="ru-RU" sz="2000" dirty="0" smtClean="0"/>
              <a:t>Количество </a:t>
            </a:r>
            <a:r>
              <a:rPr lang="ru-RU" sz="2000" dirty="0" smtClean="0"/>
              <a:t>= </a:t>
            </a:r>
            <a:r>
              <a:rPr lang="ru-RU" sz="2000" dirty="0" err="1" smtClean="0"/>
              <a:t>Запись.Количество</a:t>
            </a:r>
            <a:r>
              <a:rPr lang="ru-RU" sz="2000" dirty="0" smtClean="0"/>
              <a:t>; </a:t>
            </a:r>
          </a:p>
          <a:p>
            <a:r>
              <a:rPr lang="ru-RU" sz="2000" dirty="0" err="1" smtClean="0"/>
              <a:t>КонецЦикла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44624"/>
            <a:ext cx="831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</a:t>
            </a:r>
            <a:r>
              <a:rPr lang="ru-RU" sz="3200" b="1" dirty="0" smtClean="0"/>
              <a:t>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87154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15</a:t>
            </a:r>
            <a:r>
              <a:rPr lang="ru-RU" sz="2000" b="1" dirty="0" smtClean="0"/>
              <a:t>. Изменение записей в непериодическом независимом регистре</a:t>
            </a:r>
            <a:endParaRPr lang="ru-RU" sz="2000" b="1" dirty="0" smtClean="0"/>
          </a:p>
          <a:p>
            <a:endParaRPr lang="ru-RU" sz="2000" dirty="0" smtClean="0"/>
          </a:p>
          <a:p>
            <a:r>
              <a:rPr lang="ru-RU" sz="2000" dirty="0" err="1" smtClean="0"/>
              <a:t>НаборЗаписей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РегистрыСведений.ОстаткиТоваров.СоздатьНаборЗаписей</a:t>
            </a:r>
            <a:r>
              <a:rPr lang="ru-RU" sz="2000" dirty="0" smtClean="0"/>
              <a:t>(); </a:t>
            </a:r>
            <a:r>
              <a:rPr lang="ru-RU" sz="2000" dirty="0" err="1" smtClean="0"/>
              <a:t>НаборЗаписей.Отбор.Товар.Установить</a:t>
            </a:r>
            <a:r>
              <a:rPr lang="ru-RU" sz="2000" dirty="0" smtClean="0"/>
              <a:t>(</a:t>
            </a:r>
            <a:r>
              <a:rPr lang="ru-RU" sz="2000" dirty="0" err="1" smtClean="0"/>
              <a:t>СсылкаНаТовар</a:t>
            </a:r>
            <a:r>
              <a:rPr lang="ru-RU" sz="2000" dirty="0" smtClean="0"/>
              <a:t>); </a:t>
            </a:r>
            <a:r>
              <a:rPr lang="ru-RU" sz="2000" dirty="0" err="1" smtClean="0"/>
              <a:t>НаборЗаписей.Отбор.Склад.Установить</a:t>
            </a:r>
            <a:r>
              <a:rPr lang="ru-RU" sz="2000" dirty="0" smtClean="0"/>
              <a:t>(</a:t>
            </a:r>
            <a:r>
              <a:rPr lang="ru-RU" sz="2000" dirty="0" err="1" smtClean="0"/>
              <a:t>СсылкаНаСклад</a:t>
            </a:r>
            <a:r>
              <a:rPr lang="ru-RU" sz="2000" dirty="0" smtClean="0"/>
              <a:t>); </a:t>
            </a:r>
          </a:p>
          <a:p>
            <a:r>
              <a:rPr lang="ru-RU" sz="2000" dirty="0" err="1" smtClean="0"/>
              <a:t>НаборЗаписей.Записать</a:t>
            </a:r>
            <a:r>
              <a:rPr lang="ru-RU" sz="2000" dirty="0" smtClean="0"/>
              <a:t>();</a:t>
            </a:r>
          </a:p>
          <a:p>
            <a:r>
              <a:rPr lang="ru-RU" sz="2000" dirty="0" err="1" smtClean="0"/>
              <a:t>НоваяЗапись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НаборЗаписей.Добавить</a:t>
            </a:r>
            <a:r>
              <a:rPr lang="ru-RU" sz="2000" dirty="0" smtClean="0"/>
              <a:t>(); </a:t>
            </a:r>
            <a:endParaRPr lang="ru-RU" sz="2000" dirty="0" smtClean="0"/>
          </a:p>
          <a:p>
            <a:r>
              <a:rPr lang="ru-RU" sz="2000" dirty="0" err="1" smtClean="0"/>
              <a:t>НоваяЗапись</a:t>
            </a:r>
            <a:r>
              <a:rPr lang="ru-RU" sz="2000" dirty="0" smtClean="0"/>
              <a:t>. </a:t>
            </a:r>
            <a:r>
              <a:rPr lang="ru-RU" sz="2000" dirty="0" smtClean="0"/>
              <a:t>Товар </a:t>
            </a:r>
            <a:r>
              <a:rPr lang="ru-RU" sz="2000" dirty="0" smtClean="0"/>
              <a:t>= </a:t>
            </a:r>
            <a:r>
              <a:rPr lang="ru-RU" sz="2000" dirty="0" err="1" smtClean="0"/>
              <a:t>СсылкаНаТовар</a:t>
            </a:r>
            <a:r>
              <a:rPr lang="ru-RU" sz="2000" dirty="0" smtClean="0"/>
              <a:t>; </a:t>
            </a:r>
          </a:p>
          <a:p>
            <a:r>
              <a:rPr lang="ru-RU" sz="2000" dirty="0" err="1" smtClean="0"/>
              <a:t>НоваяЗапись.Склад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СсылкаНаСклад</a:t>
            </a:r>
            <a:r>
              <a:rPr lang="ru-RU" sz="2000" dirty="0" smtClean="0"/>
              <a:t>; </a:t>
            </a:r>
          </a:p>
          <a:p>
            <a:r>
              <a:rPr lang="ru-RU" sz="2000" dirty="0" err="1" smtClean="0"/>
              <a:t>НоваяЗапись.Значение</a:t>
            </a:r>
            <a:r>
              <a:rPr lang="ru-RU" sz="2000" dirty="0" smtClean="0"/>
              <a:t> </a:t>
            </a:r>
            <a:r>
              <a:rPr lang="ru-RU" sz="2000" dirty="0" smtClean="0"/>
              <a:t>= </a:t>
            </a:r>
            <a:r>
              <a:rPr lang="ru-RU" sz="2000" dirty="0" err="1" smtClean="0"/>
              <a:t>НовоеЗначение</a:t>
            </a:r>
            <a:r>
              <a:rPr lang="ru-RU" sz="2000" dirty="0" smtClean="0"/>
              <a:t>; </a:t>
            </a:r>
            <a:endParaRPr lang="ru-RU" sz="2000" dirty="0" smtClean="0"/>
          </a:p>
          <a:p>
            <a:r>
              <a:rPr lang="ru-RU" sz="2000" dirty="0" err="1" smtClean="0"/>
              <a:t>НаборЗаписей.Записать</a:t>
            </a:r>
            <a:r>
              <a:rPr lang="ru-RU" sz="2000" dirty="0" smtClean="0"/>
              <a:t>();</a:t>
            </a:r>
            <a:endParaRPr lang="ru-RU" sz="2000" dirty="0" smtClean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Назначение регистров 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07154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Регистр сведений </a:t>
            </a:r>
            <a:r>
              <a:rPr lang="ru-RU" sz="2000" dirty="0" smtClean="0"/>
              <a:t>– это многомерная таблица данных, задачей которой является хранение и выборка информации, состав которой развернут по определенной комбинации значений.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Пример</a:t>
            </a:r>
            <a:r>
              <a:rPr lang="ru-RU" sz="2000" dirty="0" smtClean="0"/>
              <a:t>.  Регистр сведений </a:t>
            </a:r>
            <a:r>
              <a:rPr lang="ru-RU" sz="2000" i="1" dirty="0" err="1" smtClean="0"/>
              <a:t>ЦеныТоваров</a:t>
            </a:r>
            <a:r>
              <a:rPr lang="ru-RU" sz="2000" dirty="0" smtClean="0"/>
              <a:t> для хранения информации о ценах в разрезе товаров и поставщиков.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3143248"/>
          <a:ext cx="8001056" cy="2386028"/>
        </p:xfrm>
        <a:graphic>
          <a:graphicData uri="http://schemas.openxmlformats.org/drawingml/2006/table">
            <a:tbl>
              <a:tblPr/>
              <a:tblGrid>
                <a:gridCol w="2000264"/>
                <a:gridCol w="2000264"/>
                <a:gridCol w="2000264"/>
                <a:gridCol w="2000264"/>
              </a:tblGrid>
              <a:tr h="59650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Вист-Дон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Санрайз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DNS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0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Процессор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7000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6500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6800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0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Память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2100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2200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07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Мат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 плата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3500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3400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3300</a:t>
                      </a: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Периодичность регистра 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857232"/>
            <a:ext cx="864399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Регистры сведений могут быть двух видов: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периодические,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непериодические.</a:t>
            </a:r>
          </a:p>
          <a:p>
            <a:pPr>
              <a:spcBef>
                <a:spcPts val="600"/>
              </a:spcBef>
            </a:pPr>
            <a:r>
              <a:rPr lang="ru-RU" sz="2000" b="1" dirty="0" smtClean="0"/>
              <a:t>Непериодический</a:t>
            </a:r>
            <a:r>
              <a:rPr lang="ru-RU" sz="2000" dirty="0" smtClean="0"/>
              <a:t> - данные в регистре хранятся без привязки ко времени.</a:t>
            </a:r>
          </a:p>
          <a:p>
            <a:r>
              <a:rPr lang="ru-RU" sz="2000" dirty="0" smtClean="0"/>
              <a:t>Например, актуальные цены товаров у поставщиков – данные на текущий момент.</a:t>
            </a:r>
          </a:p>
          <a:p>
            <a:r>
              <a:rPr lang="ru-RU" sz="2000" b="1" dirty="0" smtClean="0"/>
              <a:t>Периодический</a:t>
            </a:r>
            <a:r>
              <a:rPr lang="ru-RU" sz="2000" dirty="0" smtClean="0"/>
              <a:t> - данные в регистре хранятся с привязкой ко времени, регистр хранит всю историю изменения своих данных.</a:t>
            </a:r>
          </a:p>
          <a:p>
            <a:r>
              <a:rPr lang="ru-RU" sz="2000" dirty="0" smtClean="0"/>
              <a:t>Например, регистр с данными о курсах валют – для корректности расчетов должен «знать» курс на любую заданную дату.</a:t>
            </a:r>
          </a:p>
          <a:p>
            <a:endParaRPr lang="ru-RU" sz="2000" dirty="0" smtClean="0"/>
          </a:p>
          <a:p>
            <a:r>
              <a:rPr lang="ru-RU" sz="2000" dirty="0" smtClean="0"/>
              <a:t>Для периодического регистра имеется свойство </a:t>
            </a:r>
            <a:r>
              <a:rPr lang="ru-RU" sz="2000" i="1" dirty="0" smtClean="0"/>
              <a:t>Периодичность</a:t>
            </a:r>
            <a:r>
              <a:rPr lang="ru-RU" sz="20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задает интервал времени, в течение которого значения ресурсов являются постоянными и не могут быть изменены.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Возможные варианты: в пределах секунды, дня, месяца, квартала, года.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i="1" dirty="0" smtClean="0"/>
              <a:t>Внимание! </a:t>
            </a:r>
            <a:r>
              <a:rPr lang="ru-RU" sz="2000" dirty="0" smtClean="0"/>
              <a:t>При попытке записать повторное значение в пределах установленной периодичности система выдает сообщение об ошибке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Описание регистра 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Регистр задается двумя составляющими: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Измерения</a:t>
            </a:r>
            <a:r>
              <a:rPr lang="ru-RU" sz="2000" dirty="0" smtClean="0"/>
              <a:t> – задают разрезы данных, которые будут храниться в регистре. Обычно в качестве измерений выступают справочники.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Ресурсы</a:t>
            </a:r>
            <a:r>
              <a:rPr lang="ru-RU" sz="2000" dirty="0" smtClean="0"/>
              <a:t> – задают состав хранящихся данных, это числовые данные и для каждого набора значений измерений регистр хранит набор определенных в нем ресурсов. Для периодического регистра – историю изменения ресурса.</a:t>
            </a:r>
          </a:p>
          <a:p>
            <a:pPr lvl="0">
              <a:spcBef>
                <a:spcPts val="600"/>
              </a:spcBef>
            </a:pPr>
            <a:r>
              <a:rPr lang="ru-RU" sz="2000" dirty="0" smtClean="0"/>
              <a:t>Необязательная составляющая описания регистра: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/>
              <a:t> Реквизиты</a:t>
            </a:r>
            <a:r>
              <a:rPr lang="ru-RU" sz="2000" dirty="0" smtClean="0"/>
              <a:t> – не имеют функционального назначения, их значения используются как доп. информация, заносимая в движения (записи) регистра с целью выполнения отбора по значению реквизитов.</a:t>
            </a:r>
          </a:p>
          <a:p>
            <a:pPr lvl="0"/>
            <a:endParaRPr lang="ru-RU" sz="1000" dirty="0" smtClean="0"/>
          </a:p>
          <a:p>
            <a:r>
              <a:rPr lang="ru-RU" sz="2000" dirty="0" smtClean="0"/>
              <a:t>Измерения регистра могут быть назначены как </a:t>
            </a:r>
            <a:r>
              <a:rPr lang="ru-RU" sz="2000" b="1" i="1" dirty="0" smtClean="0"/>
              <a:t>Ведущие</a:t>
            </a:r>
            <a:r>
              <a:rPr lang="ru-RU" sz="20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Строка/столбец регистра с некоторым значением такого измерения имеет смысл, пока существует связанный с нею объект информационной базы.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Если же объект удален, то должна быть удалена и соответствующая строка/столбец регистра сведений.</a:t>
            </a:r>
          </a:p>
          <a:p>
            <a:r>
              <a:rPr lang="ru-RU" sz="2000" b="1" dirty="0" smtClean="0"/>
              <a:t>Например</a:t>
            </a:r>
            <a:r>
              <a:rPr lang="ru-RU" sz="2000" dirty="0" smtClean="0"/>
              <a:t>, измерение </a:t>
            </a:r>
            <a:r>
              <a:rPr lang="ru-RU" sz="2000" i="1" dirty="0" smtClean="0"/>
              <a:t>Поставщики </a:t>
            </a:r>
            <a:r>
              <a:rPr lang="ru-RU" sz="2000" dirty="0" smtClean="0"/>
              <a:t>является ведущим и соответствует справочнику поставщиков. Если из справочника удалить </a:t>
            </a:r>
            <a:r>
              <a:rPr lang="en-US" sz="2000" dirty="0" smtClean="0"/>
              <a:t>DNS</a:t>
            </a:r>
            <a:r>
              <a:rPr lang="ru-RU" sz="2000" dirty="0" smtClean="0"/>
              <a:t>, то из регистра будет удален весь столбец </a:t>
            </a:r>
            <a:r>
              <a:rPr lang="en-US" sz="2000" dirty="0" smtClean="0"/>
              <a:t>DNS</a:t>
            </a:r>
            <a:r>
              <a:rPr lang="ru-RU" sz="2000" dirty="0" smtClean="0"/>
              <a:t>.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Источники ввода данных в регистры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86439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зависимости от возможных источников ввода данных регистры разделяются на 2 категории: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независимые регистры,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регистры, подчиненные регистратору.</a:t>
            </a:r>
          </a:p>
          <a:p>
            <a:endParaRPr lang="ru-RU" sz="1000" dirty="0" smtClean="0"/>
          </a:p>
          <a:p>
            <a:r>
              <a:rPr lang="ru-RU" sz="2000" b="1" dirty="0" smtClean="0"/>
              <a:t>Независимые регистры -</a:t>
            </a:r>
            <a:r>
              <a:rPr lang="ru-RU" sz="2000" dirty="0" smtClean="0"/>
              <a:t> запись может осуществляться либо вручную, либо средствами встроенного языка.</a:t>
            </a:r>
          </a:p>
          <a:p>
            <a:r>
              <a:rPr lang="ru-RU" sz="2000" b="1" dirty="0" smtClean="0"/>
              <a:t>Подчиненных регистратору</a:t>
            </a:r>
            <a:r>
              <a:rPr lang="ru-RU" sz="2000" dirty="0" smtClean="0"/>
              <a:t> 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Запись может выполняться только документом при проведении документа.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Все записи жестко привязаны к своим документам.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Если документ удален или сделан </a:t>
            </a:r>
            <a:r>
              <a:rPr lang="ru-RU" sz="2000" dirty="0" err="1" smtClean="0"/>
              <a:t>непроведенным</a:t>
            </a:r>
            <a:r>
              <a:rPr lang="ru-RU" sz="2000" dirty="0" smtClean="0"/>
              <a:t>, все связанные с ним записи удаляются из регистра.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Атрибуты регистров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000108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Атрибуты используются для обращения к регистру средствами встроенного языка.</a:t>
            </a:r>
          </a:p>
          <a:p>
            <a:r>
              <a:rPr lang="ru-RU" sz="2000" dirty="0" smtClean="0"/>
              <a:t>&lt;</a:t>
            </a:r>
            <a:r>
              <a:rPr lang="ru-RU" sz="2000" b="1" dirty="0" smtClean="0"/>
              <a:t>Измерение</a:t>
            </a:r>
            <a:r>
              <a:rPr lang="ru-RU" sz="2000" dirty="0" smtClean="0"/>
              <a:t>&gt; –  идентификатор измерения регистра, заданный в конфигураторе;</a:t>
            </a:r>
          </a:p>
          <a:p>
            <a:r>
              <a:rPr lang="ru-RU" sz="2000" dirty="0" smtClean="0"/>
              <a:t>&lt;</a:t>
            </a:r>
            <a:r>
              <a:rPr lang="ru-RU" sz="2000" b="1" dirty="0" smtClean="0"/>
              <a:t>Ресурс</a:t>
            </a:r>
            <a:r>
              <a:rPr lang="ru-RU" sz="2000" dirty="0" smtClean="0"/>
              <a:t>&gt; –  идентификатор ресурса регистра , заданный в конфигураторе;</a:t>
            </a:r>
          </a:p>
          <a:p>
            <a:r>
              <a:rPr lang="ru-RU" sz="2000" dirty="0" smtClean="0"/>
              <a:t>&lt;</a:t>
            </a:r>
            <a:r>
              <a:rPr lang="ru-RU" sz="2000" b="1" dirty="0" smtClean="0"/>
              <a:t>Реквизит</a:t>
            </a:r>
            <a:r>
              <a:rPr lang="ru-RU" sz="2000" dirty="0" smtClean="0"/>
              <a:t>&gt;  –  идентификатор реквизита регистра , заданный в конфигураторе;</a:t>
            </a:r>
          </a:p>
          <a:p>
            <a:r>
              <a:rPr lang="ru-RU" sz="2000" b="1" dirty="0" smtClean="0"/>
              <a:t>Период</a:t>
            </a:r>
            <a:r>
              <a:rPr lang="ru-RU" sz="2000" dirty="0" smtClean="0"/>
              <a:t> – дата/время изменения значения ресурса периодического регистра;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214422"/>
            <a:ext cx="871543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/>
              <a:t>Запись в периодический регистр.</a:t>
            </a:r>
          </a:p>
          <a:p>
            <a:r>
              <a:rPr lang="ru-RU" sz="2000" dirty="0" err="1" smtClean="0"/>
              <a:t>Движения.ЦеныТоваров.Записывать</a:t>
            </a:r>
            <a:r>
              <a:rPr lang="ru-RU" sz="2000" dirty="0" smtClean="0"/>
              <a:t> = Истина;</a:t>
            </a:r>
          </a:p>
          <a:p>
            <a:r>
              <a:rPr lang="ru-RU" sz="2000" dirty="0" smtClean="0"/>
              <a:t>Движение = Движения. </a:t>
            </a:r>
            <a:r>
              <a:rPr lang="ru-RU" sz="2000" dirty="0" err="1" smtClean="0"/>
              <a:t>ЦеныТоваров.Добавить</a:t>
            </a:r>
            <a:r>
              <a:rPr lang="ru-RU" sz="2000" dirty="0" smtClean="0"/>
              <a:t>();</a:t>
            </a:r>
          </a:p>
          <a:p>
            <a:r>
              <a:rPr lang="ru-RU" sz="2000" dirty="0" err="1" smtClean="0"/>
              <a:t>Движение.Товар</a:t>
            </a:r>
            <a:r>
              <a:rPr lang="ru-RU" sz="2000" dirty="0" smtClean="0"/>
              <a:t> </a:t>
            </a:r>
            <a:r>
              <a:rPr lang="ru-RU" sz="2000" dirty="0" err="1" smtClean="0"/>
              <a:t>=СсылкаНаСправТоваров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Движение.Поставщик</a:t>
            </a:r>
            <a:r>
              <a:rPr lang="ru-RU" sz="2000" dirty="0" smtClean="0"/>
              <a:t> = </a:t>
            </a:r>
            <a:r>
              <a:rPr lang="ru-RU" sz="2000" dirty="0" err="1" smtClean="0"/>
              <a:t>СсылкаНаСправПоставщиков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Движение.Цена</a:t>
            </a:r>
            <a:r>
              <a:rPr lang="ru-RU" sz="2000" dirty="0" smtClean="0"/>
              <a:t> = </a:t>
            </a:r>
            <a:r>
              <a:rPr lang="ru-RU" sz="2000" dirty="0" err="1" smtClean="0"/>
              <a:t>УстанавливаемаяЦена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Движение.Период=ДатаЦены</a:t>
            </a:r>
            <a:endParaRPr lang="ru-RU" sz="2000" dirty="0" smtClean="0"/>
          </a:p>
          <a:p>
            <a:pPr marL="457200" indent="-457200"/>
            <a:endParaRPr lang="ru-RU" sz="2000" dirty="0" smtClean="0"/>
          </a:p>
          <a:p>
            <a:pPr marL="457200" indent="-457200"/>
            <a:r>
              <a:rPr lang="ru-RU" sz="2000" b="1" dirty="0" smtClean="0"/>
              <a:t>2. Запись в непериодический регистр.</a:t>
            </a:r>
          </a:p>
          <a:p>
            <a:r>
              <a:rPr lang="ru-RU" sz="2000" dirty="0" err="1" smtClean="0"/>
              <a:t>Движения.ЦеныТоваров.Записывать</a:t>
            </a:r>
            <a:r>
              <a:rPr lang="ru-RU" sz="2000" dirty="0" smtClean="0"/>
              <a:t> = Истина;</a:t>
            </a:r>
          </a:p>
          <a:p>
            <a:r>
              <a:rPr lang="ru-RU" sz="2000" dirty="0" smtClean="0"/>
              <a:t>Движение = Движения. </a:t>
            </a:r>
            <a:r>
              <a:rPr lang="ru-RU" sz="2000" dirty="0" err="1" smtClean="0"/>
              <a:t>ЦеныТоваров.Добавить</a:t>
            </a:r>
            <a:r>
              <a:rPr lang="ru-RU" sz="2000" dirty="0" smtClean="0"/>
              <a:t>();</a:t>
            </a:r>
          </a:p>
          <a:p>
            <a:r>
              <a:rPr lang="ru-RU" sz="2000" dirty="0" err="1" smtClean="0"/>
              <a:t>Движение.Товар</a:t>
            </a:r>
            <a:r>
              <a:rPr lang="ru-RU" sz="2000" dirty="0" smtClean="0"/>
              <a:t> </a:t>
            </a:r>
            <a:r>
              <a:rPr lang="ru-RU" sz="2000" dirty="0" err="1" smtClean="0"/>
              <a:t>=СсылкаНаСправТоваров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Движение.Поставщик</a:t>
            </a:r>
            <a:r>
              <a:rPr lang="ru-RU" sz="2000" dirty="0" smtClean="0"/>
              <a:t> = </a:t>
            </a:r>
            <a:r>
              <a:rPr lang="ru-RU" sz="2000" dirty="0" err="1" smtClean="0"/>
              <a:t>СсылкаНаСправПоставщиков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Движение.Цена</a:t>
            </a:r>
            <a:r>
              <a:rPr lang="ru-RU" sz="2000" dirty="0" smtClean="0"/>
              <a:t> = </a:t>
            </a:r>
            <a:r>
              <a:rPr lang="ru-RU" sz="2000" dirty="0" err="1" smtClean="0"/>
              <a:t>УстанавливаемаяЦена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1560" y="44624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накопления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214422"/>
            <a:ext cx="87154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3. Извлечение значений ресурсов периодического регистра</a:t>
            </a:r>
          </a:p>
          <a:p>
            <a:r>
              <a:rPr lang="ru-RU" sz="2000" dirty="0" smtClean="0"/>
              <a:t>Используется метод </a:t>
            </a:r>
          </a:p>
          <a:p>
            <a:r>
              <a:rPr lang="ru-RU" sz="2000" dirty="0" smtClean="0"/>
              <a:t>	Получить (Период, Отбор)</a:t>
            </a:r>
          </a:p>
          <a:p>
            <a:r>
              <a:rPr lang="ru-RU" sz="2000" dirty="0" smtClean="0"/>
              <a:t>Период– момент времени, на который требуется получить значения ресурсов.</a:t>
            </a:r>
          </a:p>
          <a:p>
            <a:r>
              <a:rPr lang="ru-RU" sz="2000" dirty="0" smtClean="0"/>
              <a:t>Отбор – структура для отбора по значениям измерений.</a:t>
            </a:r>
          </a:p>
          <a:p>
            <a:r>
              <a:rPr lang="ru-RU" sz="2000" dirty="0" smtClean="0"/>
              <a:t>Возвращаемое значение – структура, ключами которой являются имена ресурсов.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Отбор = Новый Структура;</a:t>
            </a:r>
          </a:p>
          <a:p>
            <a:r>
              <a:rPr lang="ru-RU" sz="2000" dirty="0" err="1" smtClean="0"/>
              <a:t>Отбор.Вставить</a:t>
            </a:r>
            <a:r>
              <a:rPr lang="ru-RU" sz="2000" dirty="0" smtClean="0"/>
              <a:t>(“Товары”,</a:t>
            </a:r>
            <a:r>
              <a:rPr lang="ru-RU" sz="2000" dirty="0" err="1" smtClean="0"/>
              <a:t>СсылкаНаСправТоваров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Отбор.Вставить</a:t>
            </a:r>
            <a:r>
              <a:rPr lang="ru-RU" sz="2000" dirty="0" smtClean="0"/>
              <a:t>(“Поставщики”,</a:t>
            </a:r>
            <a:r>
              <a:rPr lang="ru-RU" sz="2000" dirty="0" err="1" smtClean="0"/>
              <a:t>СсылкаНаСправПоставщиков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ЗначРесурсов=Регистры.ЦеныТоваров.Получить</a:t>
            </a:r>
            <a:r>
              <a:rPr lang="ru-RU" sz="2000" dirty="0" smtClean="0"/>
              <a:t>(</a:t>
            </a:r>
            <a:r>
              <a:rPr lang="ru-RU" sz="2000" dirty="0" err="1" smtClean="0"/>
              <a:t>Дата,Отбор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ЦенаТовара=ЗначРесурсов.Цена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44624"/>
            <a:ext cx="831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Примеры работы с регистрами сведений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714356"/>
            <a:ext cx="87154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/>
              <a:t>5. Извлечение значений ресурсов непериодического регистра</a:t>
            </a:r>
          </a:p>
          <a:p>
            <a:r>
              <a:rPr lang="ru-RU" sz="2000" dirty="0" smtClean="0"/>
              <a:t>Отбор = Новый Структура;</a:t>
            </a:r>
          </a:p>
          <a:p>
            <a:r>
              <a:rPr lang="ru-RU" sz="2000" dirty="0" err="1" smtClean="0"/>
              <a:t>Отбор.Вставить</a:t>
            </a:r>
            <a:r>
              <a:rPr lang="ru-RU" sz="2000" dirty="0" smtClean="0"/>
              <a:t>(“Товары”,</a:t>
            </a:r>
            <a:r>
              <a:rPr lang="ru-RU" sz="2000" dirty="0" err="1" smtClean="0"/>
              <a:t>СсылкаНаСправТоваров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Отбор.Вставить</a:t>
            </a:r>
            <a:r>
              <a:rPr lang="ru-RU" sz="2000" dirty="0" smtClean="0"/>
              <a:t>(“Поставщики”,</a:t>
            </a:r>
            <a:r>
              <a:rPr lang="ru-RU" sz="2000" dirty="0" err="1" smtClean="0"/>
              <a:t>СсылкаНаСправПоставщиков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ЗначРесурсов=Регистры.ЦеныТоваров.</a:t>
            </a:r>
            <a:r>
              <a:rPr lang="ru-RU" sz="2000" b="1" i="1" dirty="0" err="1" smtClean="0"/>
              <a:t>Получить</a:t>
            </a:r>
            <a:r>
              <a:rPr lang="ru-RU" sz="2000" b="1" i="1" dirty="0" smtClean="0"/>
              <a:t>(Отбор)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ЦенаТовара=ЗначРесурсов.Цена</a:t>
            </a:r>
            <a:r>
              <a:rPr lang="ru-RU" sz="2000" dirty="0" smtClean="0"/>
              <a:t>;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6</a:t>
            </a:r>
            <a:r>
              <a:rPr lang="ru-RU" sz="2000" b="1" dirty="0" smtClean="0"/>
              <a:t>. Получение последних значений ресурсов периодического регистра</a:t>
            </a:r>
            <a:endParaRPr lang="ru-RU" sz="2000" dirty="0" smtClean="0"/>
          </a:p>
          <a:p>
            <a:r>
              <a:rPr lang="ru-RU" sz="2000" dirty="0" smtClean="0"/>
              <a:t>Выполняется методом </a:t>
            </a:r>
          </a:p>
          <a:p>
            <a:r>
              <a:rPr lang="ru-RU" sz="2000" b="1" i="1" dirty="0" err="1" smtClean="0"/>
              <a:t>ПолучитьПоследнее</a:t>
            </a:r>
            <a:r>
              <a:rPr lang="ru-RU" sz="2000" b="1" i="1" dirty="0" smtClean="0"/>
              <a:t>(</a:t>
            </a:r>
            <a:r>
              <a:rPr lang="ru-RU" sz="2000" b="1" i="1" dirty="0" err="1" smtClean="0"/>
              <a:t>КонецПериода,Отбор</a:t>
            </a:r>
            <a:r>
              <a:rPr lang="ru-RU" sz="2000" b="1" i="1" dirty="0" smtClean="0"/>
              <a:t>)</a:t>
            </a:r>
          </a:p>
          <a:p>
            <a:r>
              <a:rPr lang="ru-RU" sz="2000" dirty="0" err="1" smtClean="0"/>
              <a:t>КонецПериода</a:t>
            </a:r>
            <a:r>
              <a:rPr lang="ru-RU" sz="2000" dirty="0" smtClean="0"/>
              <a:t>– момент времени, на который нужно получить последние значения. Если он не задан, выдаются самые последние значения.</a:t>
            </a:r>
          </a:p>
          <a:p>
            <a:r>
              <a:rPr lang="ru-RU" sz="2000" dirty="0" smtClean="0"/>
              <a:t>Отбор– структура, задающая отбор по значениям измерений.</a:t>
            </a:r>
          </a:p>
          <a:p>
            <a:r>
              <a:rPr lang="ru-RU" sz="2000" dirty="0" smtClean="0"/>
              <a:t>Возвращаемое значение – структура, ключами которой являются имена ресурсов.</a:t>
            </a:r>
          </a:p>
          <a:p>
            <a:r>
              <a:rPr lang="ru-RU" sz="2000" dirty="0" smtClean="0"/>
              <a:t> Отбор = Новый Структура;</a:t>
            </a:r>
          </a:p>
          <a:p>
            <a:r>
              <a:rPr lang="ru-RU" sz="2000" dirty="0" err="1" smtClean="0"/>
              <a:t>Отбор.Вставить</a:t>
            </a:r>
            <a:r>
              <a:rPr lang="ru-RU" sz="2000" dirty="0" smtClean="0"/>
              <a:t>(“Товары”,</a:t>
            </a:r>
            <a:r>
              <a:rPr lang="ru-RU" sz="2000" dirty="0" err="1" smtClean="0"/>
              <a:t>СсылкаНаСправТоваров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Отбор.Вставить</a:t>
            </a:r>
            <a:r>
              <a:rPr lang="ru-RU" sz="2000" dirty="0" smtClean="0"/>
              <a:t>(“Поставщики”,</a:t>
            </a:r>
            <a:r>
              <a:rPr lang="ru-RU" sz="2000" dirty="0" err="1" smtClean="0"/>
              <a:t>СсылкаНаСправПоставщиков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ЗначРесурсов=Регистры.ЦеныТоваров.ПолучитьПоследнее</a:t>
            </a:r>
            <a:r>
              <a:rPr lang="ru-RU" sz="2000" dirty="0" smtClean="0"/>
              <a:t>(Отбор);</a:t>
            </a:r>
          </a:p>
          <a:p>
            <a:r>
              <a:rPr lang="ru-RU" sz="2000" dirty="0" err="1" smtClean="0"/>
              <a:t>ЦенаТовара=ЗначРесурсов.Цена</a:t>
            </a:r>
            <a:r>
              <a:rPr lang="ru-RU" sz="2000" dirty="0" smtClean="0"/>
              <a:t>;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1002</Words>
  <Application>Microsoft Office PowerPoint</Application>
  <PresentationFormat>Экран (4:3)</PresentationFormat>
  <Paragraphs>195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Регистры сведений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USN Team</cp:lastModifiedBy>
  <cp:revision>197</cp:revision>
  <dcterms:created xsi:type="dcterms:W3CDTF">2015-09-08T08:43:47Z</dcterms:created>
  <dcterms:modified xsi:type="dcterms:W3CDTF">2016-12-05T08:31:37Z</dcterms:modified>
</cp:coreProperties>
</file>