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33" r:id="rId2"/>
    <p:sldMasterId id="2147483724" r:id="rId3"/>
  </p:sldMasterIdLst>
  <p:notesMasterIdLst>
    <p:notesMasterId r:id="rId18"/>
  </p:notesMasterIdLst>
  <p:handoutMasterIdLst>
    <p:handoutMasterId r:id="rId19"/>
  </p:handoutMasterIdLst>
  <p:sldIdLst>
    <p:sldId id="256" r:id="rId4"/>
    <p:sldId id="416" r:id="rId5"/>
    <p:sldId id="419" r:id="rId6"/>
    <p:sldId id="420" r:id="rId7"/>
    <p:sldId id="417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283" r:id="rId16"/>
    <p:sldId id="41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0" userDrawn="1">
          <p15:clr>
            <a:srgbClr val="A4A3A4"/>
          </p15:clr>
        </p15:guide>
        <p15:guide id="2" pos="7469" userDrawn="1">
          <p15:clr>
            <a:srgbClr val="A4A3A4"/>
          </p15:clr>
        </p15:guide>
        <p15:guide id="3" pos="347" userDrawn="1">
          <p15:clr>
            <a:srgbClr val="A4A3A4"/>
          </p15:clr>
        </p15:guide>
        <p15:guide id="4" orient="horz" pos="890" userDrawn="1">
          <p15:clr>
            <a:srgbClr val="A4A3A4"/>
          </p15:clr>
        </p15:guide>
        <p15:guide id="5" orient="horz" pos="34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A6DE"/>
    <a:srgbClr val="764A97"/>
    <a:srgbClr val="404040"/>
    <a:srgbClr val="FFDA00"/>
    <a:srgbClr val="75B72E"/>
    <a:srgbClr val="3AA8E0"/>
    <a:srgbClr val="EC670B"/>
    <a:srgbClr val="9A1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08" y="-108"/>
      </p:cViewPr>
      <p:guideLst>
        <p:guide orient="horz" pos="210"/>
        <p:guide orient="horz" pos="890"/>
        <p:guide orient="horz" pos="3430"/>
        <p:guide pos="7469"/>
        <p:guide pos="34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261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hyperlink" Target="&#1057;&#1074;&#1086;&#1076;&#1085;&#1099;&#1081;%20&#1086;&#1090;&#1095;&#1077;&#1090;%20&#1087;&#1086;%20&#1048;&#1050;&#1056;%20&#1087;&#1086;%20&#1088;&#1072;&#1073;&#1086;&#1090;&#1077;%20&#1089;%20&#1076;&#1077;&#1090;&#1100;&#1084;&#1080;%20&#1089;%20&#1054;&#1042;&#1047;.docx" TargetMode="External"/><Relationship Id="rId1" Type="http://schemas.openxmlformats.org/officeDocument/2006/relationships/hyperlink" Target="&#1054;&#1090;&#1095;&#1077;&#1090;%20&#1086;%20&#1088;&#1072;&#1073;&#1086;&#1090;&#1077;%20&#1089;%20&#1080;&#1085;&#1074;&#1072;&#1083;&#1080;&#1076;&#1086;&#1084;.docx" TargetMode="Externa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2;&#1072;&#1079;%20&#1085;&#1072;%20&#1089;&#1086;&#1087;&#1088;&#1086;&#1074;&#1086;&#1078;&#1076;&#1077;&#1085;&#1080;&#1077;%20&#1080;&#1085;&#1074;&#1072;&#1083;&#1080;&#1076;&#1086;&#1074;.docx" TargetMode="External"/><Relationship Id="rId2" Type="http://schemas.openxmlformats.org/officeDocument/2006/relationships/hyperlink" Target="&#1055;&#1088;&#1080;&#1082;&#1072;&#1079;%20&#1085;&#1072;%20&#1089;&#1086;&#1087;&#1088;&#1086;&#1074;&#1086;&#1078;&#1076;&#1077;&#1085;&#1080;&#1077;%20&#1076;&#1077;&#1090;&#1077;&#1081;%20&#1087;&#1086;%20&#1088;&#1077;&#1079;&#1091;&#1083;&#1100;&#1090;&#1072;&#1090;&#1072;&#1084;%20&#1055;&#1052;&#1055;&#1082;.docx" TargetMode="External"/><Relationship Id="rId1" Type="http://schemas.openxmlformats.org/officeDocument/2006/relationships/hyperlink" Target="&#1055;&#1088;&#1080;&#1082;&#1072;&#1079;%20&#1085;&#1072;%20&#1089;&#1086;&#1087;&#1088;&#1086;&#1074;&#1086;&#1078;&#1076;&#1077;&#1085;&#1080;&#1077;%20&#1076;&#1077;&#1090;&#1077;&#1081;%20&#1089;%20&#1054;&#1042;&#1047;%202.docx" TargetMode="External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hyperlink" Target="&#1057;&#1074;&#1086;&#1076;&#1085;&#1099;&#1081;%20&#1086;&#1090;&#1095;&#1077;&#1090;%20&#1087;&#1086;%20&#1048;&#1050;&#1056;%20&#1087;&#1086;%20&#1088;&#1072;&#1073;&#1086;&#1090;&#1077;%20&#1089;%20&#1076;&#1077;&#1090;&#1100;&#1084;&#1080;%20&#1089;%20&#1054;&#1042;&#1047;.docx" TargetMode="External"/><Relationship Id="rId1" Type="http://schemas.openxmlformats.org/officeDocument/2006/relationships/hyperlink" Target="&#1054;&#1090;&#1095;&#1077;&#1090;%20&#1086;%20&#1088;&#1072;&#1073;&#1086;&#1090;&#1077;%20&#1089;%20&#1080;&#1085;&#1074;&#1072;&#1083;&#1080;&#1076;&#1086;&#1084;.docx" TargetMode="External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2;&#1072;&#1079;%20&#1085;&#1072;%20&#1089;&#1086;&#1087;&#1088;&#1086;&#1074;&#1086;&#1078;&#1076;&#1077;&#1085;&#1080;&#1077;%20&#1076;&#1077;&#1090;&#1077;&#1081;%20&#1087;&#1086;%20&#1088;&#1077;&#1079;&#1091;&#1083;&#1100;&#1090;&#1072;&#1090;&#1072;&#1084;%20&#1055;&#1052;&#1055;&#1082;.docx" TargetMode="External"/><Relationship Id="rId2" Type="http://schemas.openxmlformats.org/officeDocument/2006/relationships/hyperlink" Target="&#1055;&#1088;&#1080;&#1082;&#1072;&#1079;%20&#1085;&#1072;%20&#1089;&#1086;&#1087;&#1088;&#1086;&#1074;&#1086;&#1078;&#1076;&#1077;&#1085;&#1080;&#1077;%20&#1080;&#1085;&#1074;&#1072;&#1083;&#1080;&#1076;&#1086;&#1074;.docx" TargetMode="External"/><Relationship Id="rId1" Type="http://schemas.openxmlformats.org/officeDocument/2006/relationships/hyperlink" Target="&#1055;&#1088;&#1080;&#1082;&#1072;&#1079;%20&#1085;&#1072;%20&#1089;&#1086;&#1087;&#1088;&#1086;&#1074;&#1086;&#1078;&#1076;&#1077;&#1085;&#1080;&#1077;%20&#1076;&#1077;&#1090;&#1077;&#1081;%20&#1089;%20&#1054;&#1042;&#1047;%202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0D930-2E34-476D-AB38-13CA10523A2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AF65CC-031F-4C25-9AF3-2FEEB75DE13A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Ребенок</a:t>
          </a:r>
          <a:endParaRPr lang="ru-RU" sz="2400" dirty="0">
            <a:solidFill>
              <a:schemeClr val="tx1"/>
            </a:solidFill>
          </a:endParaRPr>
        </a:p>
      </dgm:t>
    </dgm:pt>
    <dgm:pt modelId="{04F0005E-3E1D-4B84-B68D-FAD85AC975F3}" type="parTrans" cxnId="{B031F953-94E6-437F-98F4-53726CDB77AB}">
      <dgm:prSet/>
      <dgm:spPr/>
      <dgm:t>
        <a:bodyPr/>
        <a:lstStyle/>
        <a:p>
          <a:endParaRPr lang="ru-RU"/>
        </a:p>
      </dgm:t>
    </dgm:pt>
    <dgm:pt modelId="{05EA4D74-EBEB-4F78-81E5-D147FA0344A3}" type="sibTrans" cxnId="{B031F953-94E6-437F-98F4-53726CDB77AB}">
      <dgm:prSet/>
      <dgm:spPr/>
      <dgm:t>
        <a:bodyPr/>
        <a:lstStyle/>
        <a:p>
          <a:endParaRPr lang="ru-RU"/>
        </a:p>
      </dgm:t>
    </dgm:pt>
    <dgm:pt modelId="{05377612-E653-494C-8AA9-7F96D0C509D7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Норма</a:t>
          </a:r>
          <a:endParaRPr lang="ru-RU" sz="2400" dirty="0">
            <a:solidFill>
              <a:schemeClr val="tx1"/>
            </a:solidFill>
          </a:endParaRPr>
        </a:p>
      </dgm:t>
    </dgm:pt>
    <dgm:pt modelId="{52E9758A-6F78-4EA4-BF13-16F114457A57}" type="parTrans" cxnId="{328E2BB6-6BEE-4BDA-95F6-67501D9983D9}">
      <dgm:prSet/>
      <dgm:spPr/>
      <dgm:t>
        <a:bodyPr/>
        <a:lstStyle/>
        <a:p>
          <a:endParaRPr lang="ru-RU"/>
        </a:p>
      </dgm:t>
    </dgm:pt>
    <dgm:pt modelId="{8C9728D8-5BDD-45FF-A24D-BE3AE15D0A93}" type="sibTrans" cxnId="{328E2BB6-6BEE-4BDA-95F6-67501D9983D9}">
      <dgm:prSet/>
      <dgm:spPr/>
      <dgm:t>
        <a:bodyPr/>
        <a:lstStyle/>
        <a:p>
          <a:endParaRPr lang="ru-RU"/>
        </a:p>
      </dgm:t>
    </dgm:pt>
    <dgm:pt modelId="{2D94665C-34BB-4516-BB6A-A12CCCFAA1D6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ОВЗ</a:t>
          </a:r>
          <a:endParaRPr lang="ru-RU" sz="2400" dirty="0">
            <a:solidFill>
              <a:schemeClr val="tx1"/>
            </a:solidFill>
          </a:endParaRPr>
        </a:p>
      </dgm:t>
    </dgm:pt>
    <dgm:pt modelId="{9A659807-3A17-4135-A404-1BC9FB2E1E4E}" type="parTrans" cxnId="{43DD0DA1-05CD-4731-93A4-1A4E064D4C2B}">
      <dgm:prSet/>
      <dgm:spPr/>
      <dgm:t>
        <a:bodyPr/>
        <a:lstStyle/>
        <a:p>
          <a:endParaRPr lang="ru-RU"/>
        </a:p>
      </dgm:t>
    </dgm:pt>
    <dgm:pt modelId="{2403B8A4-1309-41EA-A942-B994FFA224A2}" type="sibTrans" cxnId="{43DD0DA1-05CD-4731-93A4-1A4E064D4C2B}">
      <dgm:prSet/>
      <dgm:spPr/>
      <dgm:t>
        <a:bodyPr/>
        <a:lstStyle/>
        <a:p>
          <a:endParaRPr lang="ru-RU"/>
        </a:p>
      </dgm:t>
    </dgm:pt>
    <dgm:pt modelId="{02FA7E0F-D9E9-4F61-8092-509084FAA039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dirty="0" err="1" smtClean="0">
              <a:solidFill>
                <a:schemeClr val="tx1"/>
              </a:solidFill>
            </a:rPr>
            <a:t>ОВЗ+инвалид</a:t>
          </a:r>
          <a:endParaRPr lang="ru-RU" sz="2400" dirty="0">
            <a:solidFill>
              <a:schemeClr val="tx1"/>
            </a:solidFill>
          </a:endParaRPr>
        </a:p>
      </dgm:t>
    </dgm:pt>
    <dgm:pt modelId="{B109AF01-8AF4-49C4-89D7-C0B311829338}" type="parTrans" cxnId="{5D3103ED-4496-46FB-8732-1CD9FDE62D19}">
      <dgm:prSet/>
      <dgm:spPr/>
      <dgm:t>
        <a:bodyPr/>
        <a:lstStyle/>
        <a:p>
          <a:endParaRPr lang="ru-RU"/>
        </a:p>
      </dgm:t>
    </dgm:pt>
    <dgm:pt modelId="{B31E5C11-6DEE-4F8E-93AC-5AA49C245993}" type="sibTrans" cxnId="{5D3103ED-4496-46FB-8732-1CD9FDE62D19}">
      <dgm:prSet/>
      <dgm:spPr/>
      <dgm:t>
        <a:bodyPr/>
        <a:lstStyle/>
        <a:p>
          <a:endParaRPr lang="ru-RU"/>
        </a:p>
      </dgm:t>
    </dgm:pt>
    <dgm:pt modelId="{DA3F3076-B244-47C2-A439-775AAD521E62}">
      <dgm:prSet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Инвалид</a:t>
          </a:r>
        </a:p>
      </dgm:t>
    </dgm:pt>
    <dgm:pt modelId="{55A67303-E17A-437C-9D20-8561C12D7B53}" type="parTrans" cxnId="{C9C96A07-2AE8-45FE-8400-D6627B20134D}">
      <dgm:prSet/>
      <dgm:spPr/>
      <dgm:t>
        <a:bodyPr/>
        <a:lstStyle/>
        <a:p>
          <a:endParaRPr lang="ru-RU"/>
        </a:p>
      </dgm:t>
    </dgm:pt>
    <dgm:pt modelId="{1D5F104E-33F2-47F2-89FB-D72316922C45}" type="sibTrans" cxnId="{C9C96A07-2AE8-45FE-8400-D6627B20134D}">
      <dgm:prSet/>
      <dgm:spPr/>
      <dgm:t>
        <a:bodyPr/>
        <a:lstStyle/>
        <a:p>
          <a:endParaRPr lang="ru-RU"/>
        </a:p>
      </dgm:t>
    </dgm:pt>
    <dgm:pt modelId="{EBF91EC8-F3AD-456C-9DCE-9C74D2AE0D52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tx1"/>
              </a:solidFill>
            </a:rPr>
            <a:t>Без статуса ОВЗ с заключением ТПМПК с рекомендациями</a:t>
          </a:r>
          <a:endParaRPr lang="ru-RU" sz="2000" dirty="0">
            <a:solidFill>
              <a:schemeClr val="tx1"/>
            </a:solidFill>
          </a:endParaRPr>
        </a:p>
      </dgm:t>
    </dgm:pt>
    <dgm:pt modelId="{6F6812C5-64F6-4C9C-9439-B8069FF168A7}" type="parTrans" cxnId="{1E3B1054-45B9-480C-98E2-3EC0479433F6}">
      <dgm:prSet/>
      <dgm:spPr/>
      <dgm:t>
        <a:bodyPr/>
        <a:lstStyle/>
        <a:p>
          <a:endParaRPr lang="ru-RU"/>
        </a:p>
      </dgm:t>
    </dgm:pt>
    <dgm:pt modelId="{BD36A215-1B22-4CB5-BCA5-5C87DD839EC1}" type="sibTrans" cxnId="{1E3B1054-45B9-480C-98E2-3EC0479433F6}">
      <dgm:prSet/>
      <dgm:spPr/>
      <dgm:t>
        <a:bodyPr/>
        <a:lstStyle/>
        <a:p>
          <a:endParaRPr lang="ru-RU"/>
        </a:p>
      </dgm:t>
    </dgm:pt>
    <dgm:pt modelId="{9A2C17E7-6AC0-48B2-8871-C68E9DB2077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tx1"/>
              </a:solidFill>
            </a:rPr>
            <a:t>С заключением ТПМПК с рекомендациями</a:t>
          </a:r>
          <a:endParaRPr lang="ru-RU" sz="2000" dirty="0">
            <a:solidFill>
              <a:schemeClr val="tx1"/>
            </a:solidFill>
          </a:endParaRPr>
        </a:p>
      </dgm:t>
    </dgm:pt>
    <dgm:pt modelId="{9A9B3434-5B10-4B0F-A7F1-6A643EF592EA}" type="parTrans" cxnId="{9865EADC-E743-40A1-9E39-30A374BE7B60}">
      <dgm:prSet/>
      <dgm:spPr/>
      <dgm:t>
        <a:bodyPr/>
        <a:lstStyle/>
        <a:p>
          <a:endParaRPr lang="ru-RU"/>
        </a:p>
      </dgm:t>
    </dgm:pt>
    <dgm:pt modelId="{49C6DB99-F57A-42BB-9C17-4FC5BB828D64}" type="sibTrans" cxnId="{9865EADC-E743-40A1-9E39-30A374BE7B60}">
      <dgm:prSet/>
      <dgm:spPr/>
      <dgm:t>
        <a:bodyPr/>
        <a:lstStyle/>
        <a:p>
          <a:endParaRPr lang="ru-RU"/>
        </a:p>
      </dgm:t>
    </dgm:pt>
    <dgm:pt modelId="{F0A3440A-5364-4D0E-BEFE-EFBEACD44AEF}">
      <dgm:prSet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С заключение ТПМПК без рекомендаций</a:t>
          </a:r>
          <a:endParaRPr lang="ru-RU" sz="2000" dirty="0">
            <a:solidFill>
              <a:schemeClr val="tx1"/>
            </a:solidFill>
          </a:endParaRPr>
        </a:p>
      </dgm:t>
    </dgm:pt>
    <dgm:pt modelId="{67983A8C-5C00-4AD1-A5CA-784B03EEF4FD}" type="parTrans" cxnId="{5CF6C53D-EB28-48BD-8BDE-393A38B4E508}">
      <dgm:prSet/>
      <dgm:spPr/>
      <dgm:t>
        <a:bodyPr/>
        <a:lstStyle/>
        <a:p>
          <a:endParaRPr lang="ru-RU"/>
        </a:p>
      </dgm:t>
    </dgm:pt>
    <dgm:pt modelId="{0E240555-1D28-4153-8564-7601577023FB}" type="sibTrans" cxnId="{5CF6C53D-EB28-48BD-8BDE-393A38B4E508}">
      <dgm:prSet/>
      <dgm:spPr/>
      <dgm:t>
        <a:bodyPr/>
        <a:lstStyle/>
        <a:p>
          <a:endParaRPr lang="ru-RU"/>
        </a:p>
      </dgm:t>
    </dgm:pt>
    <dgm:pt modelId="{8F94EC58-EABC-46F0-ACB6-E4FAD1F6795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smtClean="0">
              <a:solidFill>
                <a:schemeClr val="tx1"/>
              </a:solidFill>
            </a:rPr>
            <a:t>С заключением ТПМПК с рекомендациями+ ИПРА</a:t>
          </a:r>
          <a:endParaRPr lang="ru-RU" sz="2000" dirty="0">
            <a:solidFill>
              <a:schemeClr val="tx1"/>
            </a:solidFill>
          </a:endParaRPr>
        </a:p>
      </dgm:t>
    </dgm:pt>
    <dgm:pt modelId="{A187363B-3AE6-4AF8-BC4C-AAF7EA78322B}" type="parTrans" cxnId="{B07C1098-9935-4410-A102-76D26D038533}">
      <dgm:prSet/>
      <dgm:spPr/>
      <dgm:t>
        <a:bodyPr/>
        <a:lstStyle/>
        <a:p>
          <a:endParaRPr lang="ru-RU"/>
        </a:p>
      </dgm:t>
    </dgm:pt>
    <dgm:pt modelId="{4EEDE421-0E2E-42C2-89DB-BED83C533DA4}" type="sibTrans" cxnId="{B07C1098-9935-4410-A102-76D26D038533}">
      <dgm:prSet/>
      <dgm:spPr/>
      <dgm:t>
        <a:bodyPr/>
        <a:lstStyle/>
        <a:p>
          <a:endParaRPr lang="ru-RU"/>
        </a:p>
      </dgm:t>
    </dgm:pt>
    <dgm:pt modelId="{753D27C0-4B2D-4246-8C13-E459E5B9933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smtClean="0">
              <a:solidFill>
                <a:schemeClr val="tx1"/>
              </a:solidFill>
            </a:rPr>
            <a:t>С заключением ТПМПК без рекомендаций</a:t>
          </a:r>
        </a:p>
        <a:p>
          <a:pPr>
            <a:lnSpc>
              <a:spcPct val="100000"/>
            </a:lnSpc>
          </a:pPr>
          <a:r>
            <a:rPr lang="ru-RU" sz="2000" dirty="0" smtClean="0">
              <a:solidFill>
                <a:schemeClr val="tx1"/>
              </a:solidFill>
            </a:rPr>
            <a:t>+ ИПРА</a:t>
          </a:r>
          <a:endParaRPr lang="ru-RU" sz="2000" dirty="0">
            <a:solidFill>
              <a:schemeClr val="tx1"/>
            </a:solidFill>
          </a:endParaRPr>
        </a:p>
      </dgm:t>
    </dgm:pt>
    <dgm:pt modelId="{4678DFA6-74CC-4836-8B80-54DD5C1798E0}" type="parTrans" cxnId="{9311A85F-01AF-4A45-81D7-0077BF2C2B08}">
      <dgm:prSet/>
      <dgm:spPr/>
      <dgm:t>
        <a:bodyPr/>
        <a:lstStyle/>
        <a:p>
          <a:endParaRPr lang="ru-RU"/>
        </a:p>
      </dgm:t>
    </dgm:pt>
    <dgm:pt modelId="{100593C6-908E-4ECF-B5B6-1FCC2F6D2BD6}" type="sibTrans" cxnId="{9311A85F-01AF-4A45-81D7-0077BF2C2B08}">
      <dgm:prSet/>
      <dgm:spPr/>
      <dgm:t>
        <a:bodyPr/>
        <a:lstStyle/>
        <a:p>
          <a:endParaRPr lang="ru-RU"/>
        </a:p>
      </dgm:t>
    </dgm:pt>
    <dgm:pt modelId="{78E126ED-0F0D-4E97-BD5B-BC55954E42F3}">
      <dgm:prSet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ИПРА</a:t>
          </a:r>
          <a:endParaRPr lang="ru-RU" sz="2000" dirty="0">
            <a:solidFill>
              <a:schemeClr val="tx1"/>
            </a:solidFill>
          </a:endParaRPr>
        </a:p>
      </dgm:t>
    </dgm:pt>
    <dgm:pt modelId="{EA9BE6F3-FCD4-42AF-A7F2-88B23E9A0CB7}" type="parTrans" cxnId="{285AECB7-83D3-4BE1-AA6E-9192373F9D35}">
      <dgm:prSet/>
      <dgm:spPr/>
      <dgm:t>
        <a:bodyPr/>
        <a:lstStyle/>
        <a:p>
          <a:endParaRPr lang="ru-RU"/>
        </a:p>
      </dgm:t>
    </dgm:pt>
    <dgm:pt modelId="{E1E01C64-3629-462C-87D5-40E1B47B2FC8}" type="sibTrans" cxnId="{285AECB7-83D3-4BE1-AA6E-9192373F9D35}">
      <dgm:prSet/>
      <dgm:spPr/>
      <dgm:t>
        <a:bodyPr/>
        <a:lstStyle/>
        <a:p>
          <a:endParaRPr lang="ru-RU"/>
        </a:p>
      </dgm:t>
    </dgm:pt>
    <dgm:pt modelId="{FC666E1C-DA88-4E4C-93B0-47F878032829}" type="pres">
      <dgm:prSet presAssocID="{1460D930-2E34-476D-AB38-13CA10523A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46F822-0128-473A-A64D-D5B4272CA726}" type="pres">
      <dgm:prSet presAssocID="{1AAF65CC-031F-4C25-9AF3-2FEEB75DE13A}" presName="hierRoot1" presStyleCnt="0">
        <dgm:presLayoutVars>
          <dgm:hierBranch val="init"/>
        </dgm:presLayoutVars>
      </dgm:prSet>
      <dgm:spPr/>
    </dgm:pt>
    <dgm:pt modelId="{7D989C5B-690C-4CE9-8CD2-80F46D0BE0F4}" type="pres">
      <dgm:prSet presAssocID="{1AAF65CC-031F-4C25-9AF3-2FEEB75DE13A}" presName="rootComposite1" presStyleCnt="0"/>
      <dgm:spPr/>
    </dgm:pt>
    <dgm:pt modelId="{08F8E4FE-A5E0-4EF9-8CCA-7C4C8A881343}" type="pres">
      <dgm:prSet presAssocID="{1AAF65CC-031F-4C25-9AF3-2FEEB75DE13A}" presName="rootText1" presStyleLbl="node0" presStyleIdx="0" presStyleCnt="1" custScaleX="140694" custScaleY="64070" custLinFactY="-9258" custLinFactNeighborX="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4E3381-94AF-4AF3-A613-591D051DC99B}" type="pres">
      <dgm:prSet presAssocID="{1AAF65CC-031F-4C25-9AF3-2FEEB75DE13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EBA90A3-A590-42AA-A8C2-022E6E200B71}" type="pres">
      <dgm:prSet presAssocID="{1AAF65CC-031F-4C25-9AF3-2FEEB75DE13A}" presName="hierChild2" presStyleCnt="0"/>
      <dgm:spPr/>
    </dgm:pt>
    <dgm:pt modelId="{44D61BC3-1FC7-4F22-B2E0-449C11E10875}" type="pres">
      <dgm:prSet presAssocID="{52E9758A-6F78-4EA4-BF13-16F114457A57}" presName="Name37" presStyleLbl="parChTrans1D2" presStyleIdx="0" presStyleCnt="4"/>
      <dgm:spPr/>
      <dgm:t>
        <a:bodyPr/>
        <a:lstStyle/>
        <a:p>
          <a:endParaRPr lang="ru-RU"/>
        </a:p>
      </dgm:t>
    </dgm:pt>
    <dgm:pt modelId="{334A4134-91D9-4EF5-BA28-2A0B019E4BBC}" type="pres">
      <dgm:prSet presAssocID="{05377612-E653-494C-8AA9-7F96D0C509D7}" presName="hierRoot2" presStyleCnt="0">
        <dgm:presLayoutVars>
          <dgm:hierBranch val="init"/>
        </dgm:presLayoutVars>
      </dgm:prSet>
      <dgm:spPr/>
    </dgm:pt>
    <dgm:pt modelId="{7C8C1815-F54D-49F2-8229-C9E4195003F2}" type="pres">
      <dgm:prSet presAssocID="{05377612-E653-494C-8AA9-7F96D0C509D7}" presName="rootComposite" presStyleCnt="0"/>
      <dgm:spPr/>
    </dgm:pt>
    <dgm:pt modelId="{F23DE7DE-38E8-4598-9DCF-C6363D9C92A4}" type="pres">
      <dgm:prSet presAssocID="{05377612-E653-494C-8AA9-7F96D0C509D7}" presName="rootText" presStyleLbl="node2" presStyleIdx="0" presStyleCnt="4" custScaleX="81230" custScaleY="77516" custLinFactNeighborX="16755" custLinFactNeighborY="14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5EE93E-3766-485B-8CE9-B75D92432F0A}" type="pres">
      <dgm:prSet presAssocID="{05377612-E653-494C-8AA9-7F96D0C509D7}" presName="rootConnector" presStyleLbl="node2" presStyleIdx="0" presStyleCnt="4"/>
      <dgm:spPr/>
      <dgm:t>
        <a:bodyPr/>
        <a:lstStyle/>
        <a:p>
          <a:endParaRPr lang="ru-RU"/>
        </a:p>
      </dgm:t>
    </dgm:pt>
    <dgm:pt modelId="{CA8A238F-21B7-4526-AF9F-E04DC96C4BC6}" type="pres">
      <dgm:prSet presAssocID="{05377612-E653-494C-8AA9-7F96D0C509D7}" presName="hierChild4" presStyleCnt="0"/>
      <dgm:spPr/>
    </dgm:pt>
    <dgm:pt modelId="{D801891E-68F0-40E8-99B4-515636AC063D}" type="pres">
      <dgm:prSet presAssocID="{6F6812C5-64F6-4C9C-9439-B8069FF168A7}" presName="Name37" presStyleLbl="parChTrans1D3" presStyleIdx="0" presStyleCnt="6"/>
      <dgm:spPr/>
      <dgm:t>
        <a:bodyPr/>
        <a:lstStyle/>
        <a:p>
          <a:endParaRPr lang="ru-RU"/>
        </a:p>
      </dgm:t>
    </dgm:pt>
    <dgm:pt modelId="{5A899B3B-F8E2-48DC-853B-F9A66089CC4B}" type="pres">
      <dgm:prSet presAssocID="{EBF91EC8-F3AD-456C-9DCE-9C74D2AE0D52}" presName="hierRoot2" presStyleCnt="0">
        <dgm:presLayoutVars>
          <dgm:hierBranch val="init"/>
        </dgm:presLayoutVars>
      </dgm:prSet>
      <dgm:spPr/>
    </dgm:pt>
    <dgm:pt modelId="{21801366-78DF-474E-93D1-6EB886A4E8E2}" type="pres">
      <dgm:prSet presAssocID="{EBF91EC8-F3AD-456C-9DCE-9C74D2AE0D52}" presName="rootComposite" presStyleCnt="0"/>
      <dgm:spPr/>
    </dgm:pt>
    <dgm:pt modelId="{6A6BF265-1C36-49C0-849A-1CEF482590E4}" type="pres">
      <dgm:prSet presAssocID="{EBF91EC8-F3AD-456C-9DCE-9C74D2AE0D52}" presName="rootText" presStyleLbl="node3" presStyleIdx="0" presStyleCnt="6" custScaleX="150561" custScaleY="189341" custLinFactNeighborX="-15881" custLinFactNeighborY="-71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3FBB19-5987-4D09-8645-C4336964E762}" type="pres">
      <dgm:prSet presAssocID="{EBF91EC8-F3AD-456C-9DCE-9C74D2AE0D52}" presName="rootConnector" presStyleLbl="node3" presStyleIdx="0" presStyleCnt="6"/>
      <dgm:spPr/>
      <dgm:t>
        <a:bodyPr/>
        <a:lstStyle/>
        <a:p>
          <a:endParaRPr lang="ru-RU"/>
        </a:p>
      </dgm:t>
    </dgm:pt>
    <dgm:pt modelId="{B096CB22-571A-4DB6-A96F-8B7F3B823DCE}" type="pres">
      <dgm:prSet presAssocID="{EBF91EC8-F3AD-456C-9DCE-9C74D2AE0D52}" presName="hierChild4" presStyleCnt="0"/>
      <dgm:spPr/>
    </dgm:pt>
    <dgm:pt modelId="{C5277764-0A81-4591-96D9-B2C894D0B002}" type="pres">
      <dgm:prSet presAssocID="{EBF91EC8-F3AD-456C-9DCE-9C74D2AE0D52}" presName="hierChild5" presStyleCnt="0"/>
      <dgm:spPr/>
    </dgm:pt>
    <dgm:pt modelId="{88101A32-59C4-4502-938E-A0B2B79DF93B}" type="pres">
      <dgm:prSet presAssocID="{05377612-E653-494C-8AA9-7F96D0C509D7}" presName="hierChild5" presStyleCnt="0"/>
      <dgm:spPr/>
    </dgm:pt>
    <dgm:pt modelId="{7678FCF8-D10C-428C-B010-1741257B9754}" type="pres">
      <dgm:prSet presAssocID="{9A659807-3A17-4135-A404-1BC9FB2E1E4E}" presName="Name37" presStyleLbl="parChTrans1D2" presStyleIdx="1" presStyleCnt="4"/>
      <dgm:spPr/>
      <dgm:t>
        <a:bodyPr/>
        <a:lstStyle/>
        <a:p>
          <a:endParaRPr lang="ru-RU"/>
        </a:p>
      </dgm:t>
    </dgm:pt>
    <dgm:pt modelId="{EDBA6EC7-2810-4131-8AEB-82EB613B93BE}" type="pres">
      <dgm:prSet presAssocID="{2D94665C-34BB-4516-BB6A-A12CCCFAA1D6}" presName="hierRoot2" presStyleCnt="0">
        <dgm:presLayoutVars>
          <dgm:hierBranch val="init"/>
        </dgm:presLayoutVars>
      </dgm:prSet>
      <dgm:spPr/>
    </dgm:pt>
    <dgm:pt modelId="{07CBD466-B6CE-40AD-9856-00B4C7E6F062}" type="pres">
      <dgm:prSet presAssocID="{2D94665C-34BB-4516-BB6A-A12CCCFAA1D6}" presName="rootComposite" presStyleCnt="0"/>
      <dgm:spPr/>
    </dgm:pt>
    <dgm:pt modelId="{6A2F3DAF-D3B8-4B62-BFAF-EA8B3168A748}" type="pres">
      <dgm:prSet presAssocID="{2D94665C-34BB-4516-BB6A-A12CCCFAA1D6}" presName="rootText" presStyleLbl="node2" presStyleIdx="1" presStyleCnt="4" custScaleX="87319" custScaleY="74902" custLinFactNeighborX="-9988" custLinFactNeighborY="8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CE2E32-A98A-43D1-97EA-066B1B15BB18}" type="pres">
      <dgm:prSet presAssocID="{2D94665C-34BB-4516-BB6A-A12CCCFAA1D6}" presName="rootConnector" presStyleLbl="node2" presStyleIdx="1" presStyleCnt="4"/>
      <dgm:spPr/>
      <dgm:t>
        <a:bodyPr/>
        <a:lstStyle/>
        <a:p>
          <a:endParaRPr lang="ru-RU"/>
        </a:p>
      </dgm:t>
    </dgm:pt>
    <dgm:pt modelId="{C4865237-582E-44EF-968E-8E7EA41BA646}" type="pres">
      <dgm:prSet presAssocID="{2D94665C-34BB-4516-BB6A-A12CCCFAA1D6}" presName="hierChild4" presStyleCnt="0"/>
      <dgm:spPr/>
    </dgm:pt>
    <dgm:pt modelId="{3F628FBD-6B9F-42A9-85D7-BB000C5111BA}" type="pres">
      <dgm:prSet presAssocID="{9A9B3434-5B10-4B0F-A7F1-6A643EF592EA}" presName="Name37" presStyleLbl="parChTrans1D3" presStyleIdx="1" presStyleCnt="6"/>
      <dgm:spPr/>
      <dgm:t>
        <a:bodyPr/>
        <a:lstStyle/>
        <a:p>
          <a:endParaRPr lang="ru-RU"/>
        </a:p>
      </dgm:t>
    </dgm:pt>
    <dgm:pt modelId="{86E08938-6B79-475B-9A48-1BA5EE27AD18}" type="pres">
      <dgm:prSet presAssocID="{9A2C17E7-6AC0-48B2-8871-C68E9DB20770}" presName="hierRoot2" presStyleCnt="0">
        <dgm:presLayoutVars>
          <dgm:hierBranch val="init"/>
        </dgm:presLayoutVars>
      </dgm:prSet>
      <dgm:spPr/>
    </dgm:pt>
    <dgm:pt modelId="{717747D6-36D6-4098-AC5D-6002CA4D373C}" type="pres">
      <dgm:prSet presAssocID="{9A2C17E7-6AC0-48B2-8871-C68E9DB20770}" presName="rootComposite" presStyleCnt="0"/>
      <dgm:spPr/>
    </dgm:pt>
    <dgm:pt modelId="{B41D7DEE-F080-4A57-A553-8DA689443B6E}" type="pres">
      <dgm:prSet presAssocID="{9A2C17E7-6AC0-48B2-8871-C68E9DB20770}" presName="rootText" presStyleLbl="node3" presStyleIdx="1" presStyleCnt="6" custScaleX="145305" custScaleY="164138" custLinFactNeighborX="-13237" custLinFactNeighborY="47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CB8342-5ADB-4762-BC39-A9A996361FDC}" type="pres">
      <dgm:prSet presAssocID="{9A2C17E7-6AC0-48B2-8871-C68E9DB20770}" presName="rootConnector" presStyleLbl="node3" presStyleIdx="1" presStyleCnt="6"/>
      <dgm:spPr/>
      <dgm:t>
        <a:bodyPr/>
        <a:lstStyle/>
        <a:p>
          <a:endParaRPr lang="ru-RU"/>
        </a:p>
      </dgm:t>
    </dgm:pt>
    <dgm:pt modelId="{54CFE9F8-44C2-4CA7-8ED5-8EE732A893E6}" type="pres">
      <dgm:prSet presAssocID="{9A2C17E7-6AC0-48B2-8871-C68E9DB20770}" presName="hierChild4" presStyleCnt="0"/>
      <dgm:spPr/>
    </dgm:pt>
    <dgm:pt modelId="{33FB43B7-F2AD-455C-976A-59CBD6F2E670}" type="pres">
      <dgm:prSet presAssocID="{9A2C17E7-6AC0-48B2-8871-C68E9DB20770}" presName="hierChild5" presStyleCnt="0"/>
      <dgm:spPr/>
    </dgm:pt>
    <dgm:pt modelId="{FF4701D9-741B-477C-95D9-A6D2B6803AD1}" type="pres">
      <dgm:prSet presAssocID="{67983A8C-5C00-4AD1-A5CA-784B03EEF4FD}" presName="Name37" presStyleLbl="parChTrans1D3" presStyleIdx="2" presStyleCnt="6"/>
      <dgm:spPr/>
      <dgm:t>
        <a:bodyPr/>
        <a:lstStyle/>
        <a:p>
          <a:endParaRPr lang="ru-RU"/>
        </a:p>
      </dgm:t>
    </dgm:pt>
    <dgm:pt modelId="{8C841E0F-F670-44B5-9CB0-930FE3FB0189}" type="pres">
      <dgm:prSet presAssocID="{F0A3440A-5364-4D0E-BEFE-EFBEACD44AEF}" presName="hierRoot2" presStyleCnt="0">
        <dgm:presLayoutVars>
          <dgm:hierBranch val="init"/>
        </dgm:presLayoutVars>
      </dgm:prSet>
      <dgm:spPr/>
    </dgm:pt>
    <dgm:pt modelId="{CE2C2B3C-3CFA-46F3-B860-700C1CD36EF9}" type="pres">
      <dgm:prSet presAssocID="{F0A3440A-5364-4D0E-BEFE-EFBEACD44AEF}" presName="rootComposite" presStyleCnt="0"/>
      <dgm:spPr/>
    </dgm:pt>
    <dgm:pt modelId="{FAF57593-263C-4BD3-A02E-0E7FE28E1734}" type="pres">
      <dgm:prSet presAssocID="{F0A3440A-5364-4D0E-BEFE-EFBEACD44AEF}" presName="rootText" presStyleLbl="node3" presStyleIdx="2" presStyleCnt="6" custScaleX="141687" custScaleY="130786" custLinFactNeighborX="-13237" custLinFactNeighborY="-248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90A86D-A5CB-4CE4-8705-C95CF4DAAC3E}" type="pres">
      <dgm:prSet presAssocID="{F0A3440A-5364-4D0E-BEFE-EFBEACD44AEF}" presName="rootConnector" presStyleLbl="node3" presStyleIdx="2" presStyleCnt="6"/>
      <dgm:spPr/>
      <dgm:t>
        <a:bodyPr/>
        <a:lstStyle/>
        <a:p>
          <a:endParaRPr lang="ru-RU"/>
        </a:p>
      </dgm:t>
    </dgm:pt>
    <dgm:pt modelId="{BAADBD49-C0C1-4C40-A469-AF2B681DD571}" type="pres">
      <dgm:prSet presAssocID="{F0A3440A-5364-4D0E-BEFE-EFBEACD44AEF}" presName="hierChild4" presStyleCnt="0"/>
      <dgm:spPr/>
    </dgm:pt>
    <dgm:pt modelId="{9DBF2BFA-096F-4087-9B79-9C281ABFF628}" type="pres">
      <dgm:prSet presAssocID="{F0A3440A-5364-4D0E-BEFE-EFBEACD44AEF}" presName="hierChild5" presStyleCnt="0"/>
      <dgm:spPr/>
    </dgm:pt>
    <dgm:pt modelId="{312FBD8B-2E30-4046-AB04-0E9F62335C7C}" type="pres">
      <dgm:prSet presAssocID="{2D94665C-34BB-4516-BB6A-A12CCCFAA1D6}" presName="hierChild5" presStyleCnt="0"/>
      <dgm:spPr/>
    </dgm:pt>
    <dgm:pt modelId="{CBA4BE43-EE82-4E70-9BE6-516D60EAB831}" type="pres">
      <dgm:prSet presAssocID="{B109AF01-8AF4-49C4-89D7-C0B311829338}" presName="Name37" presStyleLbl="parChTrans1D2" presStyleIdx="2" presStyleCnt="4"/>
      <dgm:spPr/>
      <dgm:t>
        <a:bodyPr/>
        <a:lstStyle/>
        <a:p>
          <a:endParaRPr lang="ru-RU"/>
        </a:p>
      </dgm:t>
    </dgm:pt>
    <dgm:pt modelId="{CCD2F91B-8737-465D-A63D-CC4F78929C76}" type="pres">
      <dgm:prSet presAssocID="{02FA7E0F-D9E9-4F61-8092-509084FAA039}" presName="hierRoot2" presStyleCnt="0">
        <dgm:presLayoutVars>
          <dgm:hierBranch val="init"/>
        </dgm:presLayoutVars>
      </dgm:prSet>
      <dgm:spPr/>
    </dgm:pt>
    <dgm:pt modelId="{CE6354DA-3AA3-4B9B-BCC5-8D47953DA6DC}" type="pres">
      <dgm:prSet presAssocID="{02FA7E0F-D9E9-4F61-8092-509084FAA039}" presName="rootComposite" presStyleCnt="0"/>
      <dgm:spPr/>
    </dgm:pt>
    <dgm:pt modelId="{62ACFE15-FA60-4BD4-9B37-120787C50FD8}" type="pres">
      <dgm:prSet presAssocID="{02FA7E0F-D9E9-4F61-8092-509084FAA039}" presName="rootText" presStyleLbl="node2" presStyleIdx="2" presStyleCnt="4" custScaleX="148978" custScaleY="80323" custLinFactNeighborX="806" custLinFactNeighborY="52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034D07-4B50-4F81-99A8-1AA3EC9BA951}" type="pres">
      <dgm:prSet presAssocID="{02FA7E0F-D9E9-4F61-8092-509084FAA039}" presName="rootConnector" presStyleLbl="node2" presStyleIdx="2" presStyleCnt="4"/>
      <dgm:spPr/>
      <dgm:t>
        <a:bodyPr/>
        <a:lstStyle/>
        <a:p>
          <a:endParaRPr lang="ru-RU"/>
        </a:p>
      </dgm:t>
    </dgm:pt>
    <dgm:pt modelId="{50FED753-FF27-435F-8629-39DD5579C7B3}" type="pres">
      <dgm:prSet presAssocID="{02FA7E0F-D9E9-4F61-8092-509084FAA039}" presName="hierChild4" presStyleCnt="0"/>
      <dgm:spPr/>
    </dgm:pt>
    <dgm:pt modelId="{3D595F38-6B11-4FD8-A547-9946A5B35CB3}" type="pres">
      <dgm:prSet presAssocID="{A187363B-3AE6-4AF8-BC4C-AAF7EA78322B}" presName="Name37" presStyleLbl="parChTrans1D3" presStyleIdx="3" presStyleCnt="6"/>
      <dgm:spPr/>
      <dgm:t>
        <a:bodyPr/>
        <a:lstStyle/>
        <a:p>
          <a:endParaRPr lang="ru-RU"/>
        </a:p>
      </dgm:t>
    </dgm:pt>
    <dgm:pt modelId="{E986823C-DDFC-4D24-BC5E-673751C2870B}" type="pres">
      <dgm:prSet presAssocID="{8F94EC58-EABC-46F0-ACB6-E4FAD1F6795D}" presName="hierRoot2" presStyleCnt="0">
        <dgm:presLayoutVars>
          <dgm:hierBranch val="init"/>
        </dgm:presLayoutVars>
      </dgm:prSet>
      <dgm:spPr/>
    </dgm:pt>
    <dgm:pt modelId="{DF3E232A-FA4B-4FA5-84C2-67CEBD72F1C1}" type="pres">
      <dgm:prSet presAssocID="{8F94EC58-EABC-46F0-ACB6-E4FAD1F6795D}" presName="rootComposite" presStyleCnt="0"/>
      <dgm:spPr/>
    </dgm:pt>
    <dgm:pt modelId="{F3B1C1A7-C7A9-46D4-834C-E550F962B701}" type="pres">
      <dgm:prSet presAssocID="{8F94EC58-EABC-46F0-ACB6-E4FAD1F6795D}" presName="rootText" presStyleLbl="node3" presStyleIdx="3" presStyleCnt="6" custScaleX="148649" custScaleY="188225" custLinFactNeighborX="-7162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E0BB80-8144-4954-9826-BBC36A3D4605}" type="pres">
      <dgm:prSet presAssocID="{8F94EC58-EABC-46F0-ACB6-E4FAD1F6795D}" presName="rootConnector" presStyleLbl="node3" presStyleIdx="3" presStyleCnt="6"/>
      <dgm:spPr/>
      <dgm:t>
        <a:bodyPr/>
        <a:lstStyle/>
        <a:p>
          <a:endParaRPr lang="ru-RU"/>
        </a:p>
      </dgm:t>
    </dgm:pt>
    <dgm:pt modelId="{C804BE06-9503-4DAA-BC2F-AB171043AD98}" type="pres">
      <dgm:prSet presAssocID="{8F94EC58-EABC-46F0-ACB6-E4FAD1F6795D}" presName="hierChild4" presStyleCnt="0"/>
      <dgm:spPr/>
    </dgm:pt>
    <dgm:pt modelId="{21F297AE-9038-48B0-A046-F9599BD6C7FF}" type="pres">
      <dgm:prSet presAssocID="{8F94EC58-EABC-46F0-ACB6-E4FAD1F6795D}" presName="hierChild5" presStyleCnt="0"/>
      <dgm:spPr/>
    </dgm:pt>
    <dgm:pt modelId="{3698B642-0C8A-4421-8F1D-0BEAC50C8F58}" type="pres">
      <dgm:prSet presAssocID="{4678DFA6-74CC-4836-8B80-54DD5C1798E0}" presName="Name37" presStyleLbl="parChTrans1D3" presStyleIdx="4" presStyleCnt="6"/>
      <dgm:spPr/>
      <dgm:t>
        <a:bodyPr/>
        <a:lstStyle/>
        <a:p>
          <a:endParaRPr lang="ru-RU"/>
        </a:p>
      </dgm:t>
    </dgm:pt>
    <dgm:pt modelId="{B1452CDB-B335-494E-8F52-093B76D93E91}" type="pres">
      <dgm:prSet presAssocID="{753D27C0-4B2D-4246-8C13-E459E5B9933A}" presName="hierRoot2" presStyleCnt="0">
        <dgm:presLayoutVars>
          <dgm:hierBranch val="init"/>
        </dgm:presLayoutVars>
      </dgm:prSet>
      <dgm:spPr/>
    </dgm:pt>
    <dgm:pt modelId="{A4C86F7C-A39F-436B-9274-1B27E772BC6E}" type="pres">
      <dgm:prSet presAssocID="{753D27C0-4B2D-4246-8C13-E459E5B9933A}" presName="rootComposite" presStyleCnt="0"/>
      <dgm:spPr/>
    </dgm:pt>
    <dgm:pt modelId="{E475F7A0-F468-40B6-80D9-2DA8553E8E67}" type="pres">
      <dgm:prSet presAssocID="{753D27C0-4B2D-4246-8C13-E459E5B9933A}" presName="rootText" presStyleLbl="node3" presStyleIdx="4" presStyleCnt="6" custScaleX="157090" custScaleY="208190" custLinFactNeighborX="-7162" custLinFactNeighborY="-57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FDDA2B-889D-4B43-8AA8-D7B275FB4911}" type="pres">
      <dgm:prSet presAssocID="{753D27C0-4B2D-4246-8C13-E459E5B9933A}" presName="rootConnector" presStyleLbl="node3" presStyleIdx="4" presStyleCnt="6"/>
      <dgm:spPr/>
      <dgm:t>
        <a:bodyPr/>
        <a:lstStyle/>
        <a:p>
          <a:endParaRPr lang="ru-RU"/>
        </a:p>
      </dgm:t>
    </dgm:pt>
    <dgm:pt modelId="{85B132E6-E3E7-4E9A-803B-0D5D1D7EC451}" type="pres">
      <dgm:prSet presAssocID="{753D27C0-4B2D-4246-8C13-E459E5B9933A}" presName="hierChild4" presStyleCnt="0"/>
      <dgm:spPr/>
    </dgm:pt>
    <dgm:pt modelId="{F75896FD-FDF4-4476-8B65-7FB5B87875FB}" type="pres">
      <dgm:prSet presAssocID="{753D27C0-4B2D-4246-8C13-E459E5B9933A}" presName="hierChild5" presStyleCnt="0"/>
      <dgm:spPr/>
    </dgm:pt>
    <dgm:pt modelId="{214CF931-CDBF-4713-A711-645A60F28941}" type="pres">
      <dgm:prSet presAssocID="{02FA7E0F-D9E9-4F61-8092-509084FAA039}" presName="hierChild5" presStyleCnt="0"/>
      <dgm:spPr/>
    </dgm:pt>
    <dgm:pt modelId="{80274599-A3DF-432E-8F8C-4238A6F2A35C}" type="pres">
      <dgm:prSet presAssocID="{55A67303-E17A-437C-9D20-8561C12D7B5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8AEA0719-0098-425B-A954-B086DB21C131}" type="pres">
      <dgm:prSet presAssocID="{DA3F3076-B244-47C2-A439-775AAD521E62}" presName="hierRoot2" presStyleCnt="0">
        <dgm:presLayoutVars>
          <dgm:hierBranch val="init"/>
        </dgm:presLayoutVars>
      </dgm:prSet>
      <dgm:spPr/>
    </dgm:pt>
    <dgm:pt modelId="{0824BEDC-B8AF-4246-9079-7C2631F9C21B}" type="pres">
      <dgm:prSet presAssocID="{DA3F3076-B244-47C2-A439-775AAD521E62}" presName="rootComposite" presStyleCnt="0"/>
      <dgm:spPr/>
    </dgm:pt>
    <dgm:pt modelId="{DEC5AD06-7179-4880-9D4E-2304C05A15AF}" type="pres">
      <dgm:prSet presAssocID="{DA3F3076-B244-47C2-A439-775AAD521E62}" presName="rootText" presStyleLbl="node2" presStyleIdx="3" presStyleCnt="4" custScaleX="94901" custScaleY="826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AB5827-253B-478D-B340-260A0B8A2E81}" type="pres">
      <dgm:prSet presAssocID="{DA3F3076-B244-47C2-A439-775AAD521E62}" presName="rootConnector" presStyleLbl="node2" presStyleIdx="3" presStyleCnt="4"/>
      <dgm:spPr/>
      <dgm:t>
        <a:bodyPr/>
        <a:lstStyle/>
        <a:p>
          <a:endParaRPr lang="ru-RU"/>
        </a:p>
      </dgm:t>
    </dgm:pt>
    <dgm:pt modelId="{473391ED-5AF0-4227-B27C-D3560DFFCC12}" type="pres">
      <dgm:prSet presAssocID="{DA3F3076-B244-47C2-A439-775AAD521E62}" presName="hierChild4" presStyleCnt="0"/>
      <dgm:spPr/>
    </dgm:pt>
    <dgm:pt modelId="{6E3BA4BD-F683-435F-BB93-DE6890356E03}" type="pres">
      <dgm:prSet presAssocID="{EA9BE6F3-FCD4-42AF-A7F2-88B23E9A0CB7}" presName="Name37" presStyleLbl="parChTrans1D3" presStyleIdx="5" presStyleCnt="6"/>
      <dgm:spPr/>
      <dgm:t>
        <a:bodyPr/>
        <a:lstStyle/>
        <a:p>
          <a:endParaRPr lang="ru-RU"/>
        </a:p>
      </dgm:t>
    </dgm:pt>
    <dgm:pt modelId="{0CC1CEA0-842B-404F-A8DB-10695AF8A1EB}" type="pres">
      <dgm:prSet presAssocID="{78E126ED-0F0D-4E97-BD5B-BC55954E42F3}" presName="hierRoot2" presStyleCnt="0">
        <dgm:presLayoutVars>
          <dgm:hierBranch val="init"/>
        </dgm:presLayoutVars>
      </dgm:prSet>
      <dgm:spPr/>
    </dgm:pt>
    <dgm:pt modelId="{794FB51D-D63D-44E1-8BA3-BE85E31B8C2A}" type="pres">
      <dgm:prSet presAssocID="{78E126ED-0F0D-4E97-BD5B-BC55954E42F3}" presName="rootComposite" presStyleCnt="0"/>
      <dgm:spPr/>
    </dgm:pt>
    <dgm:pt modelId="{E26A5F19-F9ED-49BE-8A94-219E344624C4}" type="pres">
      <dgm:prSet presAssocID="{78E126ED-0F0D-4E97-BD5B-BC55954E42F3}" presName="rootText" presStyleLbl="node3" presStyleIdx="5" presStyleCnt="6" custScaleX="90487" custScaleY="67924" custLinFactNeighborX="-12411" custLinFactNeighborY="10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1F497D-3F95-4E0D-8A02-C9621DB4B114}" type="pres">
      <dgm:prSet presAssocID="{78E126ED-0F0D-4E97-BD5B-BC55954E42F3}" presName="rootConnector" presStyleLbl="node3" presStyleIdx="5" presStyleCnt="6"/>
      <dgm:spPr/>
      <dgm:t>
        <a:bodyPr/>
        <a:lstStyle/>
        <a:p>
          <a:endParaRPr lang="ru-RU"/>
        </a:p>
      </dgm:t>
    </dgm:pt>
    <dgm:pt modelId="{0B0F99FF-CE3A-4806-AE1D-955A108C9D36}" type="pres">
      <dgm:prSet presAssocID="{78E126ED-0F0D-4E97-BD5B-BC55954E42F3}" presName="hierChild4" presStyleCnt="0"/>
      <dgm:spPr/>
    </dgm:pt>
    <dgm:pt modelId="{64CF73AB-3A51-4BAF-BED4-936231523C5F}" type="pres">
      <dgm:prSet presAssocID="{78E126ED-0F0D-4E97-BD5B-BC55954E42F3}" presName="hierChild5" presStyleCnt="0"/>
      <dgm:spPr/>
    </dgm:pt>
    <dgm:pt modelId="{DB6041EA-C262-4891-8ADF-C661B1DD133E}" type="pres">
      <dgm:prSet presAssocID="{DA3F3076-B244-47C2-A439-775AAD521E62}" presName="hierChild5" presStyleCnt="0"/>
      <dgm:spPr/>
    </dgm:pt>
    <dgm:pt modelId="{E9D3EC94-4706-484E-97B6-0449525ADC01}" type="pres">
      <dgm:prSet presAssocID="{1AAF65CC-031F-4C25-9AF3-2FEEB75DE13A}" presName="hierChild3" presStyleCnt="0"/>
      <dgm:spPr/>
    </dgm:pt>
  </dgm:ptLst>
  <dgm:cxnLst>
    <dgm:cxn modelId="{731C4B52-E08C-4DE0-BFC1-3AB9EE528E04}" type="presOf" srcId="{1AAF65CC-031F-4C25-9AF3-2FEEB75DE13A}" destId="{08F8E4FE-A5E0-4EF9-8CCA-7C4C8A881343}" srcOrd="0" destOrd="0" presId="urn:microsoft.com/office/officeart/2005/8/layout/orgChart1"/>
    <dgm:cxn modelId="{03D61E17-33EB-4F65-9AB2-431495966952}" type="presOf" srcId="{9A9B3434-5B10-4B0F-A7F1-6A643EF592EA}" destId="{3F628FBD-6B9F-42A9-85D7-BB000C5111BA}" srcOrd="0" destOrd="0" presId="urn:microsoft.com/office/officeart/2005/8/layout/orgChart1"/>
    <dgm:cxn modelId="{9311A85F-01AF-4A45-81D7-0077BF2C2B08}" srcId="{02FA7E0F-D9E9-4F61-8092-509084FAA039}" destId="{753D27C0-4B2D-4246-8C13-E459E5B9933A}" srcOrd="1" destOrd="0" parTransId="{4678DFA6-74CC-4836-8B80-54DD5C1798E0}" sibTransId="{100593C6-908E-4ECF-B5B6-1FCC2F6D2BD6}"/>
    <dgm:cxn modelId="{B031F953-94E6-437F-98F4-53726CDB77AB}" srcId="{1460D930-2E34-476D-AB38-13CA10523A26}" destId="{1AAF65CC-031F-4C25-9AF3-2FEEB75DE13A}" srcOrd="0" destOrd="0" parTransId="{04F0005E-3E1D-4B84-B68D-FAD85AC975F3}" sibTransId="{05EA4D74-EBEB-4F78-81E5-D147FA0344A3}"/>
    <dgm:cxn modelId="{40A99491-4904-4A6F-88CE-62D03A5B7FA8}" type="presOf" srcId="{9A2C17E7-6AC0-48B2-8871-C68E9DB20770}" destId="{B41D7DEE-F080-4A57-A553-8DA689443B6E}" srcOrd="0" destOrd="0" presId="urn:microsoft.com/office/officeart/2005/8/layout/orgChart1"/>
    <dgm:cxn modelId="{285AECB7-83D3-4BE1-AA6E-9192373F9D35}" srcId="{DA3F3076-B244-47C2-A439-775AAD521E62}" destId="{78E126ED-0F0D-4E97-BD5B-BC55954E42F3}" srcOrd="0" destOrd="0" parTransId="{EA9BE6F3-FCD4-42AF-A7F2-88B23E9A0CB7}" sibTransId="{E1E01C64-3629-462C-87D5-40E1B47B2FC8}"/>
    <dgm:cxn modelId="{97F0C2A1-ADB0-44BE-9944-53938C72F5A2}" type="presOf" srcId="{2D94665C-34BB-4516-BB6A-A12CCCFAA1D6}" destId="{6A2F3DAF-D3B8-4B62-BFAF-EA8B3168A748}" srcOrd="0" destOrd="0" presId="urn:microsoft.com/office/officeart/2005/8/layout/orgChart1"/>
    <dgm:cxn modelId="{AC714BC3-4D4E-425C-A160-E580CA194481}" type="presOf" srcId="{8F94EC58-EABC-46F0-ACB6-E4FAD1F6795D}" destId="{C7E0BB80-8144-4954-9826-BBC36A3D4605}" srcOrd="1" destOrd="0" presId="urn:microsoft.com/office/officeart/2005/8/layout/orgChart1"/>
    <dgm:cxn modelId="{8F50AA00-90E1-4FDF-AB13-604A2BAC228A}" type="presOf" srcId="{9A2C17E7-6AC0-48B2-8871-C68E9DB20770}" destId="{FACB8342-5ADB-4762-BC39-A9A996361FDC}" srcOrd="1" destOrd="0" presId="urn:microsoft.com/office/officeart/2005/8/layout/orgChart1"/>
    <dgm:cxn modelId="{ABB5FBD4-B6EE-4078-B1CA-EDCD2E4A7BD7}" type="presOf" srcId="{6F6812C5-64F6-4C9C-9439-B8069FF168A7}" destId="{D801891E-68F0-40E8-99B4-515636AC063D}" srcOrd="0" destOrd="0" presId="urn:microsoft.com/office/officeart/2005/8/layout/orgChart1"/>
    <dgm:cxn modelId="{1E3B1054-45B9-480C-98E2-3EC0479433F6}" srcId="{05377612-E653-494C-8AA9-7F96D0C509D7}" destId="{EBF91EC8-F3AD-456C-9DCE-9C74D2AE0D52}" srcOrd="0" destOrd="0" parTransId="{6F6812C5-64F6-4C9C-9439-B8069FF168A7}" sibTransId="{BD36A215-1B22-4CB5-BCA5-5C87DD839EC1}"/>
    <dgm:cxn modelId="{43DD0DA1-05CD-4731-93A4-1A4E064D4C2B}" srcId="{1AAF65CC-031F-4C25-9AF3-2FEEB75DE13A}" destId="{2D94665C-34BB-4516-BB6A-A12CCCFAA1D6}" srcOrd="1" destOrd="0" parTransId="{9A659807-3A17-4135-A404-1BC9FB2E1E4E}" sibTransId="{2403B8A4-1309-41EA-A942-B994FFA224A2}"/>
    <dgm:cxn modelId="{3597A44A-26D4-4AF3-92A1-B477DFD08DEC}" type="presOf" srcId="{78E126ED-0F0D-4E97-BD5B-BC55954E42F3}" destId="{E26A5F19-F9ED-49BE-8A94-219E344624C4}" srcOrd="0" destOrd="0" presId="urn:microsoft.com/office/officeart/2005/8/layout/orgChart1"/>
    <dgm:cxn modelId="{44C8A2CF-1E7F-4D17-BA0A-5903476C6FAD}" type="presOf" srcId="{EBF91EC8-F3AD-456C-9DCE-9C74D2AE0D52}" destId="{AA3FBB19-5987-4D09-8645-C4336964E762}" srcOrd="1" destOrd="0" presId="urn:microsoft.com/office/officeart/2005/8/layout/orgChart1"/>
    <dgm:cxn modelId="{5E3102E3-BF4C-4DA9-9923-BAD2129176AA}" type="presOf" srcId="{B109AF01-8AF4-49C4-89D7-C0B311829338}" destId="{CBA4BE43-EE82-4E70-9BE6-516D60EAB831}" srcOrd="0" destOrd="0" presId="urn:microsoft.com/office/officeart/2005/8/layout/orgChart1"/>
    <dgm:cxn modelId="{FCE22E7E-4E56-49D7-826D-2F99C3A75482}" type="presOf" srcId="{1460D930-2E34-476D-AB38-13CA10523A26}" destId="{FC666E1C-DA88-4E4C-93B0-47F878032829}" srcOrd="0" destOrd="0" presId="urn:microsoft.com/office/officeart/2005/8/layout/orgChart1"/>
    <dgm:cxn modelId="{B5E068C3-9605-414A-B8B1-4C3B46A574F9}" type="presOf" srcId="{67983A8C-5C00-4AD1-A5CA-784B03EEF4FD}" destId="{FF4701D9-741B-477C-95D9-A6D2B6803AD1}" srcOrd="0" destOrd="0" presId="urn:microsoft.com/office/officeart/2005/8/layout/orgChart1"/>
    <dgm:cxn modelId="{778F420C-2503-4A16-8650-F07479445271}" type="presOf" srcId="{55A67303-E17A-437C-9D20-8561C12D7B53}" destId="{80274599-A3DF-432E-8F8C-4238A6F2A35C}" srcOrd="0" destOrd="0" presId="urn:microsoft.com/office/officeart/2005/8/layout/orgChart1"/>
    <dgm:cxn modelId="{E38A148F-210E-4E79-8789-0812018E2AC6}" type="presOf" srcId="{02FA7E0F-D9E9-4F61-8092-509084FAA039}" destId="{62ACFE15-FA60-4BD4-9B37-120787C50FD8}" srcOrd="0" destOrd="0" presId="urn:microsoft.com/office/officeart/2005/8/layout/orgChart1"/>
    <dgm:cxn modelId="{9E0E2F80-A783-448F-82ED-F495593A1631}" type="presOf" srcId="{05377612-E653-494C-8AA9-7F96D0C509D7}" destId="{A65EE93E-3766-485B-8CE9-B75D92432F0A}" srcOrd="1" destOrd="0" presId="urn:microsoft.com/office/officeart/2005/8/layout/orgChart1"/>
    <dgm:cxn modelId="{B90A042F-73E3-41A8-BF61-46CD68986890}" type="presOf" srcId="{52E9758A-6F78-4EA4-BF13-16F114457A57}" destId="{44D61BC3-1FC7-4F22-B2E0-449C11E10875}" srcOrd="0" destOrd="0" presId="urn:microsoft.com/office/officeart/2005/8/layout/orgChart1"/>
    <dgm:cxn modelId="{F073E759-1A27-4695-994E-395FA1FC2C7E}" type="presOf" srcId="{A187363B-3AE6-4AF8-BC4C-AAF7EA78322B}" destId="{3D595F38-6B11-4FD8-A547-9946A5B35CB3}" srcOrd="0" destOrd="0" presId="urn:microsoft.com/office/officeart/2005/8/layout/orgChart1"/>
    <dgm:cxn modelId="{328E2BB6-6BEE-4BDA-95F6-67501D9983D9}" srcId="{1AAF65CC-031F-4C25-9AF3-2FEEB75DE13A}" destId="{05377612-E653-494C-8AA9-7F96D0C509D7}" srcOrd="0" destOrd="0" parTransId="{52E9758A-6F78-4EA4-BF13-16F114457A57}" sibTransId="{8C9728D8-5BDD-45FF-A24D-BE3AE15D0A93}"/>
    <dgm:cxn modelId="{CEC85495-7944-46F7-AEF1-B2C46F22C2F6}" type="presOf" srcId="{9A659807-3A17-4135-A404-1BC9FB2E1E4E}" destId="{7678FCF8-D10C-428C-B010-1741257B9754}" srcOrd="0" destOrd="0" presId="urn:microsoft.com/office/officeart/2005/8/layout/orgChart1"/>
    <dgm:cxn modelId="{B07C1098-9935-4410-A102-76D26D038533}" srcId="{02FA7E0F-D9E9-4F61-8092-509084FAA039}" destId="{8F94EC58-EABC-46F0-ACB6-E4FAD1F6795D}" srcOrd="0" destOrd="0" parTransId="{A187363B-3AE6-4AF8-BC4C-AAF7EA78322B}" sibTransId="{4EEDE421-0E2E-42C2-89DB-BED83C533DA4}"/>
    <dgm:cxn modelId="{BCCDDC3F-8A59-4589-81F5-569DF0603E83}" type="presOf" srcId="{753D27C0-4B2D-4246-8C13-E459E5B9933A}" destId="{E475F7A0-F468-40B6-80D9-2DA8553E8E67}" srcOrd="0" destOrd="0" presId="urn:microsoft.com/office/officeart/2005/8/layout/orgChart1"/>
    <dgm:cxn modelId="{EA2CC1CD-1926-4C30-A3F6-818311849848}" type="presOf" srcId="{F0A3440A-5364-4D0E-BEFE-EFBEACD44AEF}" destId="{6D90A86D-A5CB-4CE4-8705-C95CF4DAAC3E}" srcOrd="1" destOrd="0" presId="urn:microsoft.com/office/officeart/2005/8/layout/orgChart1"/>
    <dgm:cxn modelId="{B0E9D00E-FD56-4A3E-86E9-8D02CA2F7AEE}" type="presOf" srcId="{78E126ED-0F0D-4E97-BD5B-BC55954E42F3}" destId="{CD1F497D-3F95-4E0D-8A02-C9621DB4B114}" srcOrd="1" destOrd="0" presId="urn:microsoft.com/office/officeart/2005/8/layout/orgChart1"/>
    <dgm:cxn modelId="{FD57B7C9-2AF3-4604-91BA-7292D59986CD}" type="presOf" srcId="{753D27C0-4B2D-4246-8C13-E459E5B9933A}" destId="{F8FDDA2B-889D-4B43-8AA8-D7B275FB4911}" srcOrd="1" destOrd="0" presId="urn:microsoft.com/office/officeart/2005/8/layout/orgChart1"/>
    <dgm:cxn modelId="{5CF6C53D-EB28-48BD-8BDE-393A38B4E508}" srcId="{2D94665C-34BB-4516-BB6A-A12CCCFAA1D6}" destId="{F0A3440A-5364-4D0E-BEFE-EFBEACD44AEF}" srcOrd="1" destOrd="0" parTransId="{67983A8C-5C00-4AD1-A5CA-784B03EEF4FD}" sibTransId="{0E240555-1D28-4153-8564-7601577023FB}"/>
    <dgm:cxn modelId="{5D3103ED-4496-46FB-8732-1CD9FDE62D19}" srcId="{1AAF65CC-031F-4C25-9AF3-2FEEB75DE13A}" destId="{02FA7E0F-D9E9-4F61-8092-509084FAA039}" srcOrd="2" destOrd="0" parTransId="{B109AF01-8AF4-49C4-89D7-C0B311829338}" sibTransId="{B31E5C11-6DEE-4F8E-93AC-5AA49C245993}"/>
    <dgm:cxn modelId="{91419EC2-D563-4DEB-A2EB-BDDA9C80B026}" type="presOf" srcId="{02FA7E0F-D9E9-4F61-8092-509084FAA039}" destId="{16034D07-4B50-4F81-99A8-1AA3EC9BA951}" srcOrd="1" destOrd="0" presId="urn:microsoft.com/office/officeart/2005/8/layout/orgChart1"/>
    <dgm:cxn modelId="{4852425B-FC18-4792-9E83-A714795A64A9}" type="presOf" srcId="{F0A3440A-5364-4D0E-BEFE-EFBEACD44AEF}" destId="{FAF57593-263C-4BD3-A02E-0E7FE28E1734}" srcOrd="0" destOrd="0" presId="urn:microsoft.com/office/officeart/2005/8/layout/orgChart1"/>
    <dgm:cxn modelId="{55E9DBAD-009E-4F97-8023-6F9EF6AFC0F1}" type="presOf" srcId="{DA3F3076-B244-47C2-A439-775AAD521E62}" destId="{DEC5AD06-7179-4880-9D4E-2304C05A15AF}" srcOrd="0" destOrd="0" presId="urn:microsoft.com/office/officeart/2005/8/layout/orgChart1"/>
    <dgm:cxn modelId="{056C1D1C-6162-4928-8C09-058338F7E315}" type="presOf" srcId="{05377612-E653-494C-8AA9-7F96D0C509D7}" destId="{F23DE7DE-38E8-4598-9DCF-C6363D9C92A4}" srcOrd="0" destOrd="0" presId="urn:microsoft.com/office/officeart/2005/8/layout/orgChart1"/>
    <dgm:cxn modelId="{BB474023-9D37-470E-ACF1-CE86E69BDE49}" type="presOf" srcId="{DA3F3076-B244-47C2-A439-775AAD521E62}" destId="{FCAB5827-253B-478D-B340-260A0B8A2E81}" srcOrd="1" destOrd="0" presId="urn:microsoft.com/office/officeart/2005/8/layout/orgChart1"/>
    <dgm:cxn modelId="{AF9876CC-A885-4A21-B5B4-F34DFE298403}" type="presOf" srcId="{2D94665C-34BB-4516-BB6A-A12CCCFAA1D6}" destId="{D7CE2E32-A98A-43D1-97EA-066B1B15BB18}" srcOrd="1" destOrd="0" presId="urn:microsoft.com/office/officeart/2005/8/layout/orgChart1"/>
    <dgm:cxn modelId="{9865EADC-E743-40A1-9E39-30A374BE7B60}" srcId="{2D94665C-34BB-4516-BB6A-A12CCCFAA1D6}" destId="{9A2C17E7-6AC0-48B2-8871-C68E9DB20770}" srcOrd="0" destOrd="0" parTransId="{9A9B3434-5B10-4B0F-A7F1-6A643EF592EA}" sibTransId="{49C6DB99-F57A-42BB-9C17-4FC5BB828D64}"/>
    <dgm:cxn modelId="{B537C968-DB70-449A-B2FD-2FCD5C8D9988}" type="presOf" srcId="{EA9BE6F3-FCD4-42AF-A7F2-88B23E9A0CB7}" destId="{6E3BA4BD-F683-435F-BB93-DE6890356E03}" srcOrd="0" destOrd="0" presId="urn:microsoft.com/office/officeart/2005/8/layout/orgChart1"/>
    <dgm:cxn modelId="{7D03166F-5091-4C10-A9E4-347AFB98B35C}" type="presOf" srcId="{8F94EC58-EABC-46F0-ACB6-E4FAD1F6795D}" destId="{F3B1C1A7-C7A9-46D4-834C-E550F962B701}" srcOrd="0" destOrd="0" presId="urn:microsoft.com/office/officeart/2005/8/layout/orgChart1"/>
    <dgm:cxn modelId="{C9C96A07-2AE8-45FE-8400-D6627B20134D}" srcId="{1AAF65CC-031F-4C25-9AF3-2FEEB75DE13A}" destId="{DA3F3076-B244-47C2-A439-775AAD521E62}" srcOrd="3" destOrd="0" parTransId="{55A67303-E17A-437C-9D20-8561C12D7B53}" sibTransId="{1D5F104E-33F2-47F2-89FB-D72316922C45}"/>
    <dgm:cxn modelId="{B7349E8A-3496-4C74-93FC-66EA97C9F86E}" type="presOf" srcId="{1AAF65CC-031F-4C25-9AF3-2FEEB75DE13A}" destId="{B64E3381-94AF-4AF3-A613-591D051DC99B}" srcOrd="1" destOrd="0" presId="urn:microsoft.com/office/officeart/2005/8/layout/orgChart1"/>
    <dgm:cxn modelId="{B1538FC3-F0D6-4A43-A54C-EEAB857B2F32}" type="presOf" srcId="{4678DFA6-74CC-4836-8B80-54DD5C1798E0}" destId="{3698B642-0C8A-4421-8F1D-0BEAC50C8F58}" srcOrd="0" destOrd="0" presId="urn:microsoft.com/office/officeart/2005/8/layout/orgChart1"/>
    <dgm:cxn modelId="{331A1DEA-56E9-4D4C-8A29-7D302FBCA710}" type="presOf" srcId="{EBF91EC8-F3AD-456C-9DCE-9C74D2AE0D52}" destId="{6A6BF265-1C36-49C0-849A-1CEF482590E4}" srcOrd="0" destOrd="0" presId="urn:microsoft.com/office/officeart/2005/8/layout/orgChart1"/>
    <dgm:cxn modelId="{FB04969F-0D1A-4DC6-8E59-2DC0FEE614F8}" type="presParOf" srcId="{FC666E1C-DA88-4E4C-93B0-47F878032829}" destId="{2846F822-0128-473A-A64D-D5B4272CA726}" srcOrd="0" destOrd="0" presId="urn:microsoft.com/office/officeart/2005/8/layout/orgChart1"/>
    <dgm:cxn modelId="{F93A2403-0657-4635-860A-7D0661212240}" type="presParOf" srcId="{2846F822-0128-473A-A64D-D5B4272CA726}" destId="{7D989C5B-690C-4CE9-8CD2-80F46D0BE0F4}" srcOrd="0" destOrd="0" presId="urn:microsoft.com/office/officeart/2005/8/layout/orgChart1"/>
    <dgm:cxn modelId="{C0984244-7F8E-4184-BCA6-C5D3D46E9447}" type="presParOf" srcId="{7D989C5B-690C-4CE9-8CD2-80F46D0BE0F4}" destId="{08F8E4FE-A5E0-4EF9-8CCA-7C4C8A881343}" srcOrd="0" destOrd="0" presId="urn:microsoft.com/office/officeart/2005/8/layout/orgChart1"/>
    <dgm:cxn modelId="{44128BF4-53D5-4AD5-B018-F626E57F3CD0}" type="presParOf" srcId="{7D989C5B-690C-4CE9-8CD2-80F46D0BE0F4}" destId="{B64E3381-94AF-4AF3-A613-591D051DC99B}" srcOrd="1" destOrd="0" presId="urn:microsoft.com/office/officeart/2005/8/layout/orgChart1"/>
    <dgm:cxn modelId="{7222A95D-21F0-4AB8-A191-020DFE903E96}" type="presParOf" srcId="{2846F822-0128-473A-A64D-D5B4272CA726}" destId="{EEBA90A3-A590-42AA-A8C2-022E6E200B71}" srcOrd="1" destOrd="0" presId="urn:microsoft.com/office/officeart/2005/8/layout/orgChart1"/>
    <dgm:cxn modelId="{8F274C6E-2DEB-44AA-B0AB-D7118E41AB2C}" type="presParOf" srcId="{EEBA90A3-A590-42AA-A8C2-022E6E200B71}" destId="{44D61BC3-1FC7-4F22-B2E0-449C11E10875}" srcOrd="0" destOrd="0" presId="urn:microsoft.com/office/officeart/2005/8/layout/orgChart1"/>
    <dgm:cxn modelId="{509A4286-7E7B-46BB-BE36-5703DB7DF7BF}" type="presParOf" srcId="{EEBA90A3-A590-42AA-A8C2-022E6E200B71}" destId="{334A4134-91D9-4EF5-BA28-2A0B019E4BBC}" srcOrd="1" destOrd="0" presId="urn:microsoft.com/office/officeart/2005/8/layout/orgChart1"/>
    <dgm:cxn modelId="{C30B2E93-A6AC-497F-9E49-681AF5DC8EA1}" type="presParOf" srcId="{334A4134-91D9-4EF5-BA28-2A0B019E4BBC}" destId="{7C8C1815-F54D-49F2-8229-C9E4195003F2}" srcOrd="0" destOrd="0" presId="urn:microsoft.com/office/officeart/2005/8/layout/orgChart1"/>
    <dgm:cxn modelId="{87D9836F-9A8A-47C5-B368-B5D2BF4CB1EA}" type="presParOf" srcId="{7C8C1815-F54D-49F2-8229-C9E4195003F2}" destId="{F23DE7DE-38E8-4598-9DCF-C6363D9C92A4}" srcOrd="0" destOrd="0" presId="urn:microsoft.com/office/officeart/2005/8/layout/orgChart1"/>
    <dgm:cxn modelId="{5358FF67-ECED-4FCC-BE9D-E4B83F31CCA9}" type="presParOf" srcId="{7C8C1815-F54D-49F2-8229-C9E4195003F2}" destId="{A65EE93E-3766-485B-8CE9-B75D92432F0A}" srcOrd="1" destOrd="0" presId="urn:microsoft.com/office/officeart/2005/8/layout/orgChart1"/>
    <dgm:cxn modelId="{CB59F50E-F904-4091-8344-414234CBD183}" type="presParOf" srcId="{334A4134-91D9-4EF5-BA28-2A0B019E4BBC}" destId="{CA8A238F-21B7-4526-AF9F-E04DC96C4BC6}" srcOrd="1" destOrd="0" presId="urn:microsoft.com/office/officeart/2005/8/layout/orgChart1"/>
    <dgm:cxn modelId="{1C58CF92-378D-45DB-90D9-373B2FE898B3}" type="presParOf" srcId="{CA8A238F-21B7-4526-AF9F-E04DC96C4BC6}" destId="{D801891E-68F0-40E8-99B4-515636AC063D}" srcOrd="0" destOrd="0" presId="urn:microsoft.com/office/officeart/2005/8/layout/orgChart1"/>
    <dgm:cxn modelId="{DF46BD14-01F2-4F54-8C15-FC0A4ABF6579}" type="presParOf" srcId="{CA8A238F-21B7-4526-AF9F-E04DC96C4BC6}" destId="{5A899B3B-F8E2-48DC-853B-F9A66089CC4B}" srcOrd="1" destOrd="0" presId="urn:microsoft.com/office/officeart/2005/8/layout/orgChart1"/>
    <dgm:cxn modelId="{1695A9F9-0351-41A5-ACBC-C6297F7DA28A}" type="presParOf" srcId="{5A899B3B-F8E2-48DC-853B-F9A66089CC4B}" destId="{21801366-78DF-474E-93D1-6EB886A4E8E2}" srcOrd="0" destOrd="0" presId="urn:microsoft.com/office/officeart/2005/8/layout/orgChart1"/>
    <dgm:cxn modelId="{BEBE3BBD-81AD-4516-BD0B-F1B771101A1A}" type="presParOf" srcId="{21801366-78DF-474E-93D1-6EB886A4E8E2}" destId="{6A6BF265-1C36-49C0-849A-1CEF482590E4}" srcOrd="0" destOrd="0" presId="urn:microsoft.com/office/officeart/2005/8/layout/orgChart1"/>
    <dgm:cxn modelId="{04CE4487-320F-4EF8-97FE-403691D5EE56}" type="presParOf" srcId="{21801366-78DF-474E-93D1-6EB886A4E8E2}" destId="{AA3FBB19-5987-4D09-8645-C4336964E762}" srcOrd="1" destOrd="0" presId="urn:microsoft.com/office/officeart/2005/8/layout/orgChart1"/>
    <dgm:cxn modelId="{7594D9B2-FB29-4D68-936D-F1A07A37F2C0}" type="presParOf" srcId="{5A899B3B-F8E2-48DC-853B-F9A66089CC4B}" destId="{B096CB22-571A-4DB6-A96F-8B7F3B823DCE}" srcOrd="1" destOrd="0" presId="urn:microsoft.com/office/officeart/2005/8/layout/orgChart1"/>
    <dgm:cxn modelId="{90CEFAB7-38B7-4D82-8CFB-674A665CB3A8}" type="presParOf" srcId="{5A899B3B-F8E2-48DC-853B-F9A66089CC4B}" destId="{C5277764-0A81-4591-96D9-B2C894D0B002}" srcOrd="2" destOrd="0" presId="urn:microsoft.com/office/officeart/2005/8/layout/orgChart1"/>
    <dgm:cxn modelId="{3C725071-42F0-49D2-858F-ADD7268D49F2}" type="presParOf" srcId="{334A4134-91D9-4EF5-BA28-2A0B019E4BBC}" destId="{88101A32-59C4-4502-938E-A0B2B79DF93B}" srcOrd="2" destOrd="0" presId="urn:microsoft.com/office/officeart/2005/8/layout/orgChart1"/>
    <dgm:cxn modelId="{75338156-B442-41BD-BED9-929494B6E095}" type="presParOf" srcId="{EEBA90A3-A590-42AA-A8C2-022E6E200B71}" destId="{7678FCF8-D10C-428C-B010-1741257B9754}" srcOrd="2" destOrd="0" presId="urn:microsoft.com/office/officeart/2005/8/layout/orgChart1"/>
    <dgm:cxn modelId="{F49DD5B4-91BC-4DA8-96D6-38FD99F9DF7B}" type="presParOf" srcId="{EEBA90A3-A590-42AA-A8C2-022E6E200B71}" destId="{EDBA6EC7-2810-4131-8AEB-82EB613B93BE}" srcOrd="3" destOrd="0" presId="urn:microsoft.com/office/officeart/2005/8/layout/orgChart1"/>
    <dgm:cxn modelId="{3AC66F58-CF82-48EF-9981-127A6FD35472}" type="presParOf" srcId="{EDBA6EC7-2810-4131-8AEB-82EB613B93BE}" destId="{07CBD466-B6CE-40AD-9856-00B4C7E6F062}" srcOrd="0" destOrd="0" presId="urn:microsoft.com/office/officeart/2005/8/layout/orgChart1"/>
    <dgm:cxn modelId="{3DF7E1D6-954C-4A2C-B9BB-45620B1C0B5E}" type="presParOf" srcId="{07CBD466-B6CE-40AD-9856-00B4C7E6F062}" destId="{6A2F3DAF-D3B8-4B62-BFAF-EA8B3168A748}" srcOrd="0" destOrd="0" presId="urn:microsoft.com/office/officeart/2005/8/layout/orgChart1"/>
    <dgm:cxn modelId="{76FF9F62-4788-493F-99FD-F6C8A9C339D8}" type="presParOf" srcId="{07CBD466-B6CE-40AD-9856-00B4C7E6F062}" destId="{D7CE2E32-A98A-43D1-97EA-066B1B15BB18}" srcOrd="1" destOrd="0" presId="urn:microsoft.com/office/officeart/2005/8/layout/orgChart1"/>
    <dgm:cxn modelId="{D2C13F8E-5701-42D1-A050-AE4989A80B0A}" type="presParOf" srcId="{EDBA6EC7-2810-4131-8AEB-82EB613B93BE}" destId="{C4865237-582E-44EF-968E-8E7EA41BA646}" srcOrd="1" destOrd="0" presId="urn:microsoft.com/office/officeart/2005/8/layout/orgChart1"/>
    <dgm:cxn modelId="{9D17BAD8-807E-42BF-9011-49892519A0BB}" type="presParOf" srcId="{C4865237-582E-44EF-968E-8E7EA41BA646}" destId="{3F628FBD-6B9F-42A9-85D7-BB000C5111BA}" srcOrd="0" destOrd="0" presId="urn:microsoft.com/office/officeart/2005/8/layout/orgChart1"/>
    <dgm:cxn modelId="{74C16751-1D6A-4E59-B915-4702EB0389D0}" type="presParOf" srcId="{C4865237-582E-44EF-968E-8E7EA41BA646}" destId="{86E08938-6B79-475B-9A48-1BA5EE27AD18}" srcOrd="1" destOrd="0" presId="urn:microsoft.com/office/officeart/2005/8/layout/orgChart1"/>
    <dgm:cxn modelId="{BC04A6EB-0D8C-4C65-ABD8-DBFB88EDA7A1}" type="presParOf" srcId="{86E08938-6B79-475B-9A48-1BA5EE27AD18}" destId="{717747D6-36D6-4098-AC5D-6002CA4D373C}" srcOrd="0" destOrd="0" presId="urn:microsoft.com/office/officeart/2005/8/layout/orgChart1"/>
    <dgm:cxn modelId="{8D95F6AB-8E36-47D1-B684-4194E61F7BDA}" type="presParOf" srcId="{717747D6-36D6-4098-AC5D-6002CA4D373C}" destId="{B41D7DEE-F080-4A57-A553-8DA689443B6E}" srcOrd="0" destOrd="0" presId="urn:microsoft.com/office/officeart/2005/8/layout/orgChart1"/>
    <dgm:cxn modelId="{0C7285DE-C97A-4707-8811-AC71C829443C}" type="presParOf" srcId="{717747D6-36D6-4098-AC5D-6002CA4D373C}" destId="{FACB8342-5ADB-4762-BC39-A9A996361FDC}" srcOrd="1" destOrd="0" presId="urn:microsoft.com/office/officeart/2005/8/layout/orgChart1"/>
    <dgm:cxn modelId="{69373D13-2339-408D-89E9-8664A6075A2A}" type="presParOf" srcId="{86E08938-6B79-475B-9A48-1BA5EE27AD18}" destId="{54CFE9F8-44C2-4CA7-8ED5-8EE732A893E6}" srcOrd="1" destOrd="0" presId="urn:microsoft.com/office/officeart/2005/8/layout/orgChart1"/>
    <dgm:cxn modelId="{6B25992E-AB41-47FE-A9BD-85F48F0A1ECB}" type="presParOf" srcId="{86E08938-6B79-475B-9A48-1BA5EE27AD18}" destId="{33FB43B7-F2AD-455C-976A-59CBD6F2E670}" srcOrd="2" destOrd="0" presId="urn:microsoft.com/office/officeart/2005/8/layout/orgChart1"/>
    <dgm:cxn modelId="{47221815-36B2-481C-8073-D8CEAB29169E}" type="presParOf" srcId="{C4865237-582E-44EF-968E-8E7EA41BA646}" destId="{FF4701D9-741B-477C-95D9-A6D2B6803AD1}" srcOrd="2" destOrd="0" presId="urn:microsoft.com/office/officeart/2005/8/layout/orgChart1"/>
    <dgm:cxn modelId="{392E78AF-F068-4B4B-9A3B-5BE7E731554E}" type="presParOf" srcId="{C4865237-582E-44EF-968E-8E7EA41BA646}" destId="{8C841E0F-F670-44B5-9CB0-930FE3FB0189}" srcOrd="3" destOrd="0" presId="urn:microsoft.com/office/officeart/2005/8/layout/orgChart1"/>
    <dgm:cxn modelId="{5F77719C-7132-419F-89DE-15DF245D3BDC}" type="presParOf" srcId="{8C841E0F-F670-44B5-9CB0-930FE3FB0189}" destId="{CE2C2B3C-3CFA-46F3-B860-700C1CD36EF9}" srcOrd="0" destOrd="0" presId="urn:microsoft.com/office/officeart/2005/8/layout/orgChart1"/>
    <dgm:cxn modelId="{E8C514BF-534B-4DA0-9933-5B0F060506FB}" type="presParOf" srcId="{CE2C2B3C-3CFA-46F3-B860-700C1CD36EF9}" destId="{FAF57593-263C-4BD3-A02E-0E7FE28E1734}" srcOrd="0" destOrd="0" presId="urn:microsoft.com/office/officeart/2005/8/layout/orgChart1"/>
    <dgm:cxn modelId="{0E22B09A-36D4-47F7-9223-F292FA166995}" type="presParOf" srcId="{CE2C2B3C-3CFA-46F3-B860-700C1CD36EF9}" destId="{6D90A86D-A5CB-4CE4-8705-C95CF4DAAC3E}" srcOrd="1" destOrd="0" presId="urn:microsoft.com/office/officeart/2005/8/layout/orgChart1"/>
    <dgm:cxn modelId="{9236C655-1486-4A6B-A65A-FACBC55F0EA7}" type="presParOf" srcId="{8C841E0F-F670-44B5-9CB0-930FE3FB0189}" destId="{BAADBD49-C0C1-4C40-A469-AF2B681DD571}" srcOrd="1" destOrd="0" presId="urn:microsoft.com/office/officeart/2005/8/layout/orgChart1"/>
    <dgm:cxn modelId="{0D066988-0EF4-47FB-A39C-533C494A0D99}" type="presParOf" srcId="{8C841E0F-F670-44B5-9CB0-930FE3FB0189}" destId="{9DBF2BFA-096F-4087-9B79-9C281ABFF628}" srcOrd="2" destOrd="0" presId="urn:microsoft.com/office/officeart/2005/8/layout/orgChart1"/>
    <dgm:cxn modelId="{4675E00B-4BA0-4225-957A-792163E2BE10}" type="presParOf" srcId="{EDBA6EC7-2810-4131-8AEB-82EB613B93BE}" destId="{312FBD8B-2E30-4046-AB04-0E9F62335C7C}" srcOrd="2" destOrd="0" presId="urn:microsoft.com/office/officeart/2005/8/layout/orgChart1"/>
    <dgm:cxn modelId="{F1625F75-F196-48DC-B682-D94F4BA9C1E2}" type="presParOf" srcId="{EEBA90A3-A590-42AA-A8C2-022E6E200B71}" destId="{CBA4BE43-EE82-4E70-9BE6-516D60EAB831}" srcOrd="4" destOrd="0" presId="urn:microsoft.com/office/officeart/2005/8/layout/orgChart1"/>
    <dgm:cxn modelId="{E458A01B-9247-41CC-AB8C-4DBD9E11E88A}" type="presParOf" srcId="{EEBA90A3-A590-42AA-A8C2-022E6E200B71}" destId="{CCD2F91B-8737-465D-A63D-CC4F78929C76}" srcOrd="5" destOrd="0" presId="urn:microsoft.com/office/officeart/2005/8/layout/orgChart1"/>
    <dgm:cxn modelId="{392EC0EE-8652-40EB-8ED2-62A1B7FDF9BA}" type="presParOf" srcId="{CCD2F91B-8737-465D-A63D-CC4F78929C76}" destId="{CE6354DA-3AA3-4B9B-BCC5-8D47953DA6DC}" srcOrd="0" destOrd="0" presId="urn:microsoft.com/office/officeart/2005/8/layout/orgChart1"/>
    <dgm:cxn modelId="{0436620E-3C97-4CCA-8E7A-5E3C8ABCB82A}" type="presParOf" srcId="{CE6354DA-3AA3-4B9B-BCC5-8D47953DA6DC}" destId="{62ACFE15-FA60-4BD4-9B37-120787C50FD8}" srcOrd="0" destOrd="0" presId="urn:microsoft.com/office/officeart/2005/8/layout/orgChart1"/>
    <dgm:cxn modelId="{AD40558C-8709-45FB-B1B7-F9A64C293552}" type="presParOf" srcId="{CE6354DA-3AA3-4B9B-BCC5-8D47953DA6DC}" destId="{16034D07-4B50-4F81-99A8-1AA3EC9BA951}" srcOrd="1" destOrd="0" presId="urn:microsoft.com/office/officeart/2005/8/layout/orgChart1"/>
    <dgm:cxn modelId="{7B73889D-288C-43B2-BA7A-A1B4DDD714BB}" type="presParOf" srcId="{CCD2F91B-8737-465D-A63D-CC4F78929C76}" destId="{50FED753-FF27-435F-8629-39DD5579C7B3}" srcOrd="1" destOrd="0" presId="urn:microsoft.com/office/officeart/2005/8/layout/orgChart1"/>
    <dgm:cxn modelId="{96DA2A1A-1CEC-4946-9CAC-E365095E4D34}" type="presParOf" srcId="{50FED753-FF27-435F-8629-39DD5579C7B3}" destId="{3D595F38-6B11-4FD8-A547-9946A5B35CB3}" srcOrd="0" destOrd="0" presId="urn:microsoft.com/office/officeart/2005/8/layout/orgChart1"/>
    <dgm:cxn modelId="{0FCFA7BB-8942-4E16-9E42-A74744504F0B}" type="presParOf" srcId="{50FED753-FF27-435F-8629-39DD5579C7B3}" destId="{E986823C-DDFC-4D24-BC5E-673751C2870B}" srcOrd="1" destOrd="0" presId="urn:microsoft.com/office/officeart/2005/8/layout/orgChart1"/>
    <dgm:cxn modelId="{0FE9D328-19CE-4D25-B573-D5AD3468C7CD}" type="presParOf" srcId="{E986823C-DDFC-4D24-BC5E-673751C2870B}" destId="{DF3E232A-FA4B-4FA5-84C2-67CEBD72F1C1}" srcOrd="0" destOrd="0" presId="urn:microsoft.com/office/officeart/2005/8/layout/orgChart1"/>
    <dgm:cxn modelId="{6394F050-D6D0-431B-A296-DBC9AC6B7927}" type="presParOf" srcId="{DF3E232A-FA4B-4FA5-84C2-67CEBD72F1C1}" destId="{F3B1C1A7-C7A9-46D4-834C-E550F962B701}" srcOrd="0" destOrd="0" presId="urn:microsoft.com/office/officeart/2005/8/layout/orgChart1"/>
    <dgm:cxn modelId="{65AF1506-31AF-4475-B835-C97CF7A7B54E}" type="presParOf" srcId="{DF3E232A-FA4B-4FA5-84C2-67CEBD72F1C1}" destId="{C7E0BB80-8144-4954-9826-BBC36A3D4605}" srcOrd="1" destOrd="0" presId="urn:microsoft.com/office/officeart/2005/8/layout/orgChart1"/>
    <dgm:cxn modelId="{2FA453C2-5F73-4522-89AF-8DA7410520EF}" type="presParOf" srcId="{E986823C-DDFC-4D24-BC5E-673751C2870B}" destId="{C804BE06-9503-4DAA-BC2F-AB171043AD98}" srcOrd="1" destOrd="0" presId="urn:microsoft.com/office/officeart/2005/8/layout/orgChart1"/>
    <dgm:cxn modelId="{860D4615-EAF4-4515-9836-49F56081A89E}" type="presParOf" srcId="{E986823C-DDFC-4D24-BC5E-673751C2870B}" destId="{21F297AE-9038-48B0-A046-F9599BD6C7FF}" srcOrd="2" destOrd="0" presId="urn:microsoft.com/office/officeart/2005/8/layout/orgChart1"/>
    <dgm:cxn modelId="{09EECE59-4FA6-4ABF-B423-F69F8D1BBAE2}" type="presParOf" srcId="{50FED753-FF27-435F-8629-39DD5579C7B3}" destId="{3698B642-0C8A-4421-8F1D-0BEAC50C8F58}" srcOrd="2" destOrd="0" presId="urn:microsoft.com/office/officeart/2005/8/layout/orgChart1"/>
    <dgm:cxn modelId="{66721F9A-976B-4C0A-962A-C2D9B3236776}" type="presParOf" srcId="{50FED753-FF27-435F-8629-39DD5579C7B3}" destId="{B1452CDB-B335-494E-8F52-093B76D93E91}" srcOrd="3" destOrd="0" presId="urn:microsoft.com/office/officeart/2005/8/layout/orgChart1"/>
    <dgm:cxn modelId="{F3582CDC-63E3-47CA-AA2E-6D427D7AE08C}" type="presParOf" srcId="{B1452CDB-B335-494E-8F52-093B76D93E91}" destId="{A4C86F7C-A39F-436B-9274-1B27E772BC6E}" srcOrd="0" destOrd="0" presId="urn:microsoft.com/office/officeart/2005/8/layout/orgChart1"/>
    <dgm:cxn modelId="{4ABA7819-3B34-4449-9C8D-9BA3104497A0}" type="presParOf" srcId="{A4C86F7C-A39F-436B-9274-1B27E772BC6E}" destId="{E475F7A0-F468-40B6-80D9-2DA8553E8E67}" srcOrd="0" destOrd="0" presId="urn:microsoft.com/office/officeart/2005/8/layout/orgChart1"/>
    <dgm:cxn modelId="{9B48ACCB-013B-4CEF-8375-1BE28DD450DB}" type="presParOf" srcId="{A4C86F7C-A39F-436B-9274-1B27E772BC6E}" destId="{F8FDDA2B-889D-4B43-8AA8-D7B275FB4911}" srcOrd="1" destOrd="0" presId="urn:microsoft.com/office/officeart/2005/8/layout/orgChart1"/>
    <dgm:cxn modelId="{29AFCFD7-A055-4991-8B48-9A5B30088D67}" type="presParOf" srcId="{B1452CDB-B335-494E-8F52-093B76D93E91}" destId="{85B132E6-E3E7-4E9A-803B-0D5D1D7EC451}" srcOrd="1" destOrd="0" presId="urn:microsoft.com/office/officeart/2005/8/layout/orgChart1"/>
    <dgm:cxn modelId="{F53C1CFA-2A2A-4FC1-A632-C17EEE5AE30A}" type="presParOf" srcId="{B1452CDB-B335-494E-8F52-093B76D93E91}" destId="{F75896FD-FDF4-4476-8B65-7FB5B87875FB}" srcOrd="2" destOrd="0" presId="urn:microsoft.com/office/officeart/2005/8/layout/orgChart1"/>
    <dgm:cxn modelId="{AEC5B5B9-9DB5-4BFC-ADE2-FBCDB5589C7D}" type="presParOf" srcId="{CCD2F91B-8737-465D-A63D-CC4F78929C76}" destId="{214CF931-CDBF-4713-A711-645A60F28941}" srcOrd="2" destOrd="0" presId="urn:microsoft.com/office/officeart/2005/8/layout/orgChart1"/>
    <dgm:cxn modelId="{ECE79E3D-FD6D-46C6-9338-1514413664DA}" type="presParOf" srcId="{EEBA90A3-A590-42AA-A8C2-022E6E200B71}" destId="{80274599-A3DF-432E-8F8C-4238A6F2A35C}" srcOrd="6" destOrd="0" presId="urn:microsoft.com/office/officeart/2005/8/layout/orgChart1"/>
    <dgm:cxn modelId="{8CDC7CDA-0FFE-4772-A91D-C5A11CEC4DA7}" type="presParOf" srcId="{EEBA90A3-A590-42AA-A8C2-022E6E200B71}" destId="{8AEA0719-0098-425B-A954-B086DB21C131}" srcOrd="7" destOrd="0" presId="urn:microsoft.com/office/officeart/2005/8/layout/orgChart1"/>
    <dgm:cxn modelId="{4FD76D77-8F51-49A7-8ACD-61BEAFD1A292}" type="presParOf" srcId="{8AEA0719-0098-425B-A954-B086DB21C131}" destId="{0824BEDC-B8AF-4246-9079-7C2631F9C21B}" srcOrd="0" destOrd="0" presId="urn:microsoft.com/office/officeart/2005/8/layout/orgChart1"/>
    <dgm:cxn modelId="{2D52119B-2998-4742-BB11-CF364D6E9F19}" type="presParOf" srcId="{0824BEDC-B8AF-4246-9079-7C2631F9C21B}" destId="{DEC5AD06-7179-4880-9D4E-2304C05A15AF}" srcOrd="0" destOrd="0" presId="urn:microsoft.com/office/officeart/2005/8/layout/orgChart1"/>
    <dgm:cxn modelId="{5AA536A2-258A-43CC-8302-F1B217FC4847}" type="presParOf" srcId="{0824BEDC-B8AF-4246-9079-7C2631F9C21B}" destId="{FCAB5827-253B-478D-B340-260A0B8A2E81}" srcOrd="1" destOrd="0" presId="urn:microsoft.com/office/officeart/2005/8/layout/orgChart1"/>
    <dgm:cxn modelId="{27827600-2DD5-49BD-9448-8682AB2F090C}" type="presParOf" srcId="{8AEA0719-0098-425B-A954-B086DB21C131}" destId="{473391ED-5AF0-4227-B27C-D3560DFFCC12}" srcOrd="1" destOrd="0" presId="urn:microsoft.com/office/officeart/2005/8/layout/orgChart1"/>
    <dgm:cxn modelId="{623EA6D5-437F-46F9-A5C7-22D2EA72F88E}" type="presParOf" srcId="{473391ED-5AF0-4227-B27C-D3560DFFCC12}" destId="{6E3BA4BD-F683-435F-BB93-DE6890356E03}" srcOrd="0" destOrd="0" presId="urn:microsoft.com/office/officeart/2005/8/layout/orgChart1"/>
    <dgm:cxn modelId="{2DC36F8F-C65C-46CB-B002-363178FD8842}" type="presParOf" srcId="{473391ED-5AF0-4227-B27C-D3560DFFCC12}" destId="{0CC1CEA0-842B-404F-A8DB-10695AF8A1EB}" srcOrd="1" destOrd="0" presId="urn:microsoft.com/office/officeart/2005/8/layout/orgChart1"/>
    <dgm:cxn modelId="{F70C2302-9213-4C6D-91B7-A527614FB766}" type="presParOf" srcId="{0CC1CEA0-842B-404F-A8DB-10695AF8A1EB}" destId="{794FB51D-D63D-44E1-8BA3-BE85E31B8C2A}" srcOrd="0" destOrd="0" presId="urn:microsoft.com/office/officeart/2005/8/layout/orgChart1"/>
    <dgm:cxn modelId="{C5CF0E89-6A06-4994-9E34-6A59465E43FC}" type="presParOf" srcId="{794FB51D-D63D-44E1-8BA3-BE85E31B8C2A}" destId="{E26A5F19-F9ED-49BE-8A94-219E344624C4}" srcOrd="0" destOrd="0" presId="urn:microsoft.com/office/officeart/2005/8/layout/orgChart1"/>
    <dgm:cxn modelId="{562CF947-D046-451B-9752-B99D26683A96}" type="presParOf" srcId="{794FB51D-D63D-44E1-8BA3-BE85E31B8C2A}" destId="{CD1F497D-3F95-4E0D-8A02-C9621DB4B114}" srcOrd="1" destOrd="0" presId="urn:microsoft.com/office/officeart/2005/8/layout/orgChart1"/>
    <dgm:cxn modelId="{AFD83111-8907-42E3-B2A2-9F11B0CA999F}" type="presParOf" srcId="{0CC1CEA0-842B-404F-A8DB-10695AF8A1EB}" destId="{0B0F99FF-CE3A-4806-AE1D-955A108C9D36}" srcOrd="1" destOrd="0" presId="urn:microsoft.com/office/officeart/2005/8/layout/orgChart1"/>
    <dgm:cxn modelId="{B7D02147-CE77-49B0-8C68-BCE52EF655F6}" type="presParOf" srcId="{0CC1CEA0-842B-404F-A8DB-10695AF8A1EB}" destId="{64CF73AB-3A51-4BAF-BED4-936231523C5F}" srcOrd="2" destOrd="0" presId="urn:microsoft.com/office/officeart/2005/8/layout/orgChart1"/>
    <dgm:cxn modelId="{82DBD019-6FBB-4C3B-BDE7-E5CF81660B4D}" type="presParOf" srcId="{8AEA0719-0098-425B-A954-B086DB21C131}" destId="{DB6041EA-C262-4891-8ADF-C661B1DD133E}" srcOrd="2" destOrd="0" presId="urn:microsoft.com/office/officeart/2005/8/layout/orgChart1"/>
    <dgm:cxn modelId="{796BE60A-3503-43B5-A69E-84AAB48F83C7}" type="presParOf" srcId="{2846F822-0128-473A-A64D-D5B4272CA726}" destId="{E9D3EC94-4706-484E-97B6-0449525ADC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17E8C8-41A9-4890-BB33-B283C62F777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340DF4-E491-4ADB-B4BB-65A94921FCD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ДОУ</a:t>
          </a:r>
          <a:endParaRPr lang="ru-RU" b="1" dirty="0">
            <a:solidFill>
              <a:schemeClr val="tx1"/>
            </a:solidFill>
          </a:endParaRPr>
        </a:p>
      </dgm:t>
    </dgm:pt>
    <dgm:pt modelId="{D2B1843C-670B-4DD2-911E-6472A6254DD8}" type="parTrans" cxnId="{748CBE29-3102-4715-86D5-ABA4EE4D370D}">
      <dgm:prSet/>
      <dgm:spPr/>
      <dgm:t>
        <a:bodyPr/>
        <a:lstStyle/>
        <a:p>
          <a:endParaRPr lang="ru-RU"/>
        </a:p>
      </dgm:t>
    </dgm:pt>
    <dgm:pt modelId="{50759620-E64D-4FED-94AD-E2E0F3334326}" type="sibTrans" cxnId="{748CBE29-3102-4715-86D5-ABA4EE4D370D}">
      <dgm:prSet/>
      <dgm:spPr/>
      <dgm:t>
        <a:bodyPr/>
        <a:lstStyle/>
        <a:p>
          <a:endParaRPr lang="ru-RU"/>
        </a:p>
      </dgm:t>
    </dgm:pt>
    <dgm:pt modelId="{AB8A66D7-599A-4302-AD5B-0D2A3015BFEA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Домашнее обучение</a:t>
          </a:r>
          <a:endParaRPr lang="ru-RU" sz="1800" dirty="0">
            <a:solidFill>
              <a:schemeClr val="tx1"/>
            </a:solidFill>
          </a:endParaRPr>
        </a:p>
      </dgm:t>
    </dgm:pt>
    <dgm:pt modelId="{B351E512-B6B4-4519-B477-43D40E299217}" type="parTrans" cxnId="{EBA709CF-A3B4-4DE0-9669-EA900DC8468F}">
      <dgm:prSet/>
      <dgm:spPr/>
      <dgm:t>
        <a:bodyPr/>
        <a:lstStyle/>
        <a:p>
          <a:endParaRPr lang="ru-RU"/>
        </a:p>
      </dgm:t>
    </dgm:pt>
    <dgm:pt modelId="{B9DC0B2C-A59B-44D2-ADD9-F7B125B38C3C}" type="sibTrans" cxnId="{EBA709CF-A3B4-4DE0-9669-EA900DC8468F}">
      <dgm:prSet/>
      <dgm:spPr/>
      <dgm:t>
        <a:bodyPr/>
        <a:lstStyle/>
        <a:p>
          <a:endParaRPr lang="ru-RU"/>
        </a:p>
      </dgm:t>
    </dgm:pt>
    <dgm:pt modelId="{2FDB685B-4FFB-4857-9DF6-6FB3E81C86FC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Смешанное обучение</a:t>
          </a:r>
          <a:endParaRPr lang="ru-RU" sz="1800" dirty="0">
            <a:solidFill>
              <a:schemeClr val="tx1"/>
            </a:solidFill>
          </a:endParaRPr>
        </a:p>
      </dgm:t>
    </dgm:pt>
    <dgm:pt modelId="{2E6F3C92-2A8F-47EB-A5BE-5BA4F551B3F2}" type="parTrans" cxnId="{30C21838-35A9-4D68-B8D1-28DF5023B8DD}">
      <dgm:prSet/>
      <dgm:spPr/>
      <dgm:t>
        <a:bodyPr/>
        <a:lstStyle/>
        <a:p>
          <a:endParaRPr lang="ru-RU"/>
        </a:p>
      </dgm:t>
    </dgm:pt>
    <dgm:pt modelId="{837353F2-933E-4389-9A79-64C69D2349E9}" type="sibTrans" cxnId="{30C21838-35A9-4D68-B8D1-28DF5023B8DD}">
      <dgm:prSet/>
      <dgm:spPr/>
      <dgm:t>
        <a:bodyPr/>
        <a:lstStyle/>
        <a:p>
          <a:endParaRPr lang="ru-RU"/>
        </a:p>
      </dgm:t>
    </dgm:pt>
    <dgm:pt modelId="{C9020EE4-743E-4E02-BE9E-EB4B9F415DA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Группа комбинированной направленности: дети всех категорий</a:t>
          </a:r>
          <a:endParaRPr lang="ru-RU" sz="1800" dirty="0">
            <a:solidFill>
              <a:schemeClr val="tx1"/>
            </a:solidFill>
          </a:endParaRPr>
        </a:p>
      </dgm:t>
    </dgm:pt>
    <dgm:pt modelId="{DA795D3F-D20F-4057-98FE-78DB1A5A9D84}" type="parTrans" cxnId="{DA51C44F-AE39-4B26-966D-7A4393DC5E97}">
      <dgm:prSet/>
      <dgm:spPr/>
      <dgm:t>
        <a:bodyPr/>
        <a:lstStyle/>
        <a:p>
          <a:endParaRPr lang="ru-RU"/>
        </a:p>
      </dgm:t>
    </dgm:pt>
    <dgm:pt modelId="{46B1D8BA-3892-4AD2-ABA9-EF82A875B45B}" type="sibTrans" cxnId="{DA51C44F-AE39-4B26-966D-7A4393DC5E97}">
      <dgm:prSet/>
      <dgm:spPr/>
      <dgm:t>
        <a:bodyPr/>
        <a:lstStyle/>
        <a:p>
          <a:endParaRPr lang="ru-RU"/>
        </a:p>
      </dgm:t>
    </dgm:pt>
    <dgm:pt modelId="{3A23D917-55DF-495A-81D3-0EC2DBAE0E3E}">
      <dgm:prSet phldrT="[Текст]" custT="1"/>
      <dgm:spPr/>
      <dgm:t>
        <a:bodyPr/>
        <a:lstStyle/>
        <a:p>
          <a:pPr>
            <a:lnSpc>
              <a:spcPct val="90000"/>
            </a:lnSpc>
          </a:pPr>
          <a:r>
            <a:rPr lang="ru-RU" sz="1800" dirty="0" smtClean="0">
              <a:solidFill>
                <a:schemeClr val="tx1"/>
              </a:solidFill>
            </a:rPr>
            <a:t>Группа компенсирующей направленности: только дети с ОВЗ </a:t>
          </a:r>
        </a:p>
        <a:p>
          <a:pPr>
            <a:lnSpc>
              <a:spcPct val="90000"/>
            </a:lnSpc>
          </a:pPr>
          <a:r>
            <a:rPr lang="ru-RU" sz="1800" dirty="0" smtClean="0">
              <a:solidFill>
                <a:schemeClr val="tx1"/>
              </a:solidFill>
            </a:rPr>
            <a:t>(со схожей нозологией)</a:t>
          </a:r>
          <a:endParaRPr lang="ru-RU" sz="1800" dirty="0">
            <a:solidFill>
              <a:schemeClr val="tx1"/>
            </a:solidFill>
          </a:endParaRPr>
        </a:p>
      </dgm:t>
    </dgm:pt>
    <dgm:pt modelId="{2F4B3D31-83CB-407E-BFD9-7926A328FEBA}" type="parTrans" cxnId="{E2D97550-3A73-46CA-BF92-5B74BFD3798E}">
      <dgm:prSet/>
      <dgm:spPr/>
      <dgm:t>
        <a:bodyPr/>
        <a:lstStyle/>
        <a:p>
          <a:endParaRPr lang="ru-RU"/>
        </a:p>
      </dgm:t>
    </dgm:pt>
    <dgm:pt modelId="{71583370-AF5E-4684-BCD6-EC5E60C7BE19}" type="sibTrans" cxnId="{E2D97550-3A73-46CA-BF92-5B74BFD3798E}">
      <dgm:prSet/>
      <dgm:spPr/>
      <dgm:t>
        <a:bodyPr/>
        <a:lstStyle/>
        <a:p>
          <a:endParaRPr lang="ru-RU"/>
        </a:p>
      </dgm:t>
    </dgm:pt>
    <dgm:pt modelId="{A0A5ACB7-8961-4584-A2C0-DD63424E49A7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Группа общеразвивающей направленности: дети всех категорий</a:t>
          </a:r>
          <a:endParaRPr lang="ru-RU" sz="1800" dirty="0">
            <a:solidFill>
              <a:schemeClr val="tx1"/>
            </a:solidFill>
          </a:endParaRPr>
        </a:p>
      </dgm:t>
    </dgm:pt>
    <dgm:pt modelId="{E6B9665A-5965-4B60-A2F0-725754FC6FC9}" type="parTrans" cxnId="{78B7E412-167D-4A5A-9433-B59E20603CF3}">
      <dgm:prSet/>
      <dgm:spPr/>
      <dgm:t>
        <a:bodyPr/>
        <a:lstStyle/>
        <a:p>
          <a:endParaRPr lang="ru-RU"/>
        </a:p>
      </dgm:t>
    </dgm:pt>
    <dgm:pt modelId="{76738F63-B55C-408F-B647-CEC3C4E6C0A5}" type="sibTrans" cxnId="{78B7E412-167D-4A5A-9433-B59E20603CF3}">
      <dgm:prSet/>
      <dgm:spPr/>
      <dgm:t>
        <a:bodyPr/>
        <a:lstStyle/>
        <a:p>
          <a:endParaRPr lang="ru-RU"/>
        </a:p>
      </dgm:t>
    </dgm:pt>
    <dgm:pt modelId="{DC886493-EF4D-47C1-A3CF-44BDEFF27CC7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Группа оздоровительной направленности</a:t>
          </a:r>
          <a:endParaRPr lang="ru-RU" sz="1800" dirty="0">
            <a:solidFill>
              <a:schemeClr val="tx1"/>
            </a:solidFill>
          </a:endParaRPr>
        </a:p>
      </dgm:t>
    </dgm:pt>
    <dgm:pt modelId="{8D9E1BCD-23F6-41DA-B089-0ABE2E4F413D}" type="parTrans" cxnId="{D53B765A-AEC0-44B4-AFC5-11905DF8FD99}">
      <dgm:prSet/>
      <dgm:spPr/>
      <dgm:t>
        <a:bodyPr/>
        <a:lstStyle/>
        <a:p>
          <a:endParaRPr lang="ru-RU"/>
        </a:p>
      </dgm:t>
    </dgm:pt>
    <dgm:pt modelId="{F25611DB-E5A2-4511-954C-1EA055636820}" type="sibTrans" cxnId="{D53B765A-AEC0-44B4-AFC5-11905DF8FD99}">
      <dgm:prSet/>
      <dgm:spPr/>
      <dgm:t>
        <a:bodyPr/>
        <a:lstStyle/>
        <a:p>
          <a:endParaRPr lang="ru-RU"/>
        </a:p>
      </dgm:t>
    </dgm:pt>
    <dgm:pt modelId="{8ACB117D-9E95-4A51-B640-7018A31ADC71}" type="pres">
      <dgm:prSet presAssocID="{C817E8C8-41A9-4890-BB33-B283C62F77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AE4234-B94C-48C2-98E4-F8742058831A}" type="pres">
      <dgm:prSet presAssocID="{5F340DF4-E491-4ADB-B4BB-65A94921FCD9}" presName="centerShape" presStyleLbl="node0" presStyleIdx="0" presStyleCnt="1"/>
      <dgm:spPr/>
      <dgm:t>
        <a:bodyPr/>
        <a:lstStyle/>
        <a:p>
          <a:endParaRPr lang="ru-RU"/>
        </a:p>
      </dgm:t>
    </dgm:pt>
    <dgm:pt modelId="{76E09B9E-6477-4FB8-865F-2F9D3E6DC3ED}" type="pres">
      <dgm:prSet presAssocID="{B351E512-B6B4-4519-B477-43D40E299217}" presName="parTrans" presStyleLbl="sibTrans2D1" presStyleIdx="0" presStyleCnt="6"/>
      <dgm:spPr/>
      <dgm:t>
        <a:bodyPr/>
        <a:lstStyle/>
        <a:p>
          <a:endParaRPr lang="ru-RU"/>
        </a:p>
      </dgm:t>
    </dgm:pt>
    <dgm:pt modelId="{4E4D8EA4-8D1E-4CD6-A654-1095BAD63D88}" type="pres">
      <dgm:prSet presAssocID="{B351E512-B6B4-4519-B477-43D40E299217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D912990C-84FB-4AC1-835E-3FAB34E46073}" type="pres">
      <dgm:prSet presAssocID="{AB8A66D7-599A-4302-AD5B-0D2A3015BFEA}" presName="node" presStyleLbl="node1" presStyleIdx="0" presStyleCnt="6" custScaleX="161511" custRadScaleRad="88190" custRadScaleInc="-1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6AE51B-30D4-4AAF-85D8-F8564B52009F}" type="pres">
      <dgm:prSet presAssocID="{2E6F3C92-2A8F-47EB-A5BE-5BA4F551B3F2}" presName="parTrans" presStyleLbl="sibTrans2D1" presStyleIdx="1" presStyleCnt="6"/>
      <dgm:spPr/>
      <dgm:t>
        <a:bodyPr/>
        <a:lstStyle/>
        <a:p>
          <a:endParaRPr lang="ru-RU"/>
        </a:p>
      </dgm:t>
    </dgm:pt>
    <dgm:pt modelId="{247DD170-7376-4F5E-B3D0-472EF49C7D67}" type="pres">
      <dgm:prSet presAssocID="{2E6F3C92-2A8F-47EB-A5BE-5BA4F551B3F2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62294A3D-C9ED-4303-8D3C-5EE5E7915112}" type="pres">
      <dgm:prSet presAssocID="{2FDB685B-4FFB-4857-9DF6-6FB3E81C86FC}" presName="node" presStyleLbl="node1" presStyleIdx="1" presStyleCnt="6" custScaleX="177569" custRadScaleRad="107864" custRadScaleInc="32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D3852-2B94-4D4C-A07A-3BFCD237BFE4}" type="pres">
      <dgm:prSet presAssocID="{DA795D3F-D20F-4057-98FE-78DB1A5A9D84}" presName="parTrans" presStyleLbl="sibTrans2D1" presStyleIdx="2" presStyleCnt="6"/>
      <dgm:spPr/>
      <dgm:t>
        <a:bodyPr/>
        <a:lstStyle/>
        <a:p>
          <a:endParaRPr lang="ru-RU"/>
        </a:p>
      </dgm:t>
    </dgm:pt>
    <dgm:pt modelId="{E961A2B1-6FC9-483B-908C-D57B9B5F7B27}" type="pres">
      <dgm:prSet presAssocID="{DA795D3F-D20F-4057-98FE-78DB1A5A9D84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8153D19B-66F0-4A8E-B45C-3161AFE2C0C0}" type="pres">
      <dgm:prSet presAssocID="{C9020EE4-743E-4E02-BE9E-EB4B9F415DA5}" presName="node" presStyleLbl="node1" presStyleIdx="2" presStyleCnt="6" custScaleX="198212" custRadScaleRad="108275" custRadScaleInc="-22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155E06-75DF-4470-87A9-E030AC7B32AB}" type="pres">
      <dgm:prSet presAssocID="{2F4B3D31-83CB-407E-BFD9-7926A328FEBA}" presName="parTrans" presStyleLbl="sibTrans2D1" presStyleIdx="3" presStyleCnt="6"/>
      <dgm:spPr/>
      <dgm:t>
        <a:bodyPr/>
        <a:lstStyle/>
        <a:p>
          <a:endParaRPr lang="ru-RU"/>
        </a:p>
      </dgm:t>
    </dgm:pt>
    <dgm:pt modelId="{378A8472-057E-4162-8C10-008F49D6AB3C}" type="pres">
      <dgm:prSet presAssocID="{2F4B3D31-83CB-407E-BFD9-7926A328FEBA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A197F671-1B9F-40A9-AE2B-0C4FEFAECDB9}" type="pres">
      <dgm:prSet presAssocID="{3A23D917-55DF-495A-81D3-0EC2DBAE0E3E}" presName="node" presStyleLbl="node1" presStyleIdx="3" presStyleCnt="6" custScaleX="232730" custScaleY="110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C5A888-B1C3-413A-A1D8-998973A4D570}" type="pres">
      <dgm:prSet presAssocID="{E6B9665A-5965-4B60-A2F0-725754FC6FC9}" presName="parTrans" presStyleLbl="sibTrans2D1" presStyleIdx="4" presStyleCnt="6"/>
      <dgm:spPr/>
      <dgm:t>
        <a:bodyPr/>
        <a:lstStyle/>
        <a:p>
          <a:endParaRPr lang="ru-RU"/>
        </a:p>
      </dgm:t>
    </dgm:pt>
    <dgm:pt modelId="{2DA5057E-1BC1-4C8D-ADDC-4744694BE8EE}" type="pres">
      <dgm:prSet presAssocID="{E6B9665A-5965-4B60-A2F0-725754FC6FC9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20B5490A-99C1-4C3B-A648-19AE40739C4D}" type="pres">
      <dgm:prSet presAssocID="{A0A5ACB7-8961-4584-A2C0-DD63424E49A7}" presName="node" presStyleLbl="node1" presStyleIdx="4" presStyleCnt="6" custScaleX="203208" custRadScaleRad="114189" custRadScaleInc="36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6C009-BA91-4836-AD9E-588D8E326EE0}" type="pres">
      <dgm:prSet presAssocID="{8D9E1BCD-23F6-41DA-B089-0ABE2E4F413D}" presName="parTrans" presStyleLbl="sibTrans2D1" presStyleIdx="5" presStyleCnt="6"/>
      <dgm:spPr/>
      <dgm:t>
        <a:bodyPr/>
        <a:lstStyle/>
        <a:p>
          <a:endParaRPr lang="ru-RU"/>
        </a:p>
      </dgm:t>
    </dgm:pt>
    <dgm:pt modelId="{29BA6F9A-FE4E-4217-8B3D-11E4A4B11698}" type="pres">
      <dgm:prSet presAssocID="{8D9E1BCD-23F6-41DA-B089-0ABE2E4F413D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8B83AD24-EB9A-431B-A843-E6D6A8DD4438}" type="pres">
      <dgm:prSet presAssocID="{DC886493-EF4D-47C1-A3CF-44BDEFF27CC7}" presName="node" presStyleLbl="node1" presStyleIdx="5" presStyleCnt="6" custScaleX="181057" custRadScaleRad="109514" custRadScaleInc="-26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BDEF28-CA89-45A2-86B0-94D522B24D0C}" type="presOf" srcId="{3A23D917-55DF-495A-81D3-0EC2DBAE0E3E}" destId="{A197F671-1B9F-40A9-AE2B-0C4FEFAECDB9}" srcOrd="0" destOrd="0" presId="urn:microsoft.com/office/officeart/2005/8/layout/radial5"/>
    <dgm:cxn modelId="{80547C3C-0732-43F0-B550-42E6262BA633}" type="presOf" srcId="{2F4B3D31-83CB-407E-BFD9-7926A328FEBA}" destId="{CD155E06-75DF-4470-87A9-E030AC7B32AB}" srcOrd="0" destOrd="0" presId="urn:microsoft.com/office/officeart/2005/8/layout/radial5"/>
    <dgm:cxn modelId="{78B7E412-167D-4A5A-9433-B59E20603CF3}" srcId="{5F340DF4-E491-4ADB-B4BB-65A94921FCD9}" destId="{A0A5ACB7-8961-4584-A2C0-DD63424E49A7}" srcOrd="4" destOrd="0" parTransId="{E6B9665A-5965-4B60-A2F0-725754FC6FC9}" sibTransId="{76738F63-B55C-408F-B647-CEC3C4E6C0A5}"/>
    <dgm:cxn modelId="{491860A7-5071-4578-A2CF-111FD92AC3DC}" type="presOf" srcId="{2E6F3C92-2A8F-47EB-A5BE-5BA4F551B3F2}" destId="{247DD170-7376-4F5E-B3D0-472EF49C7D67}" srcOrd="1" destOrd="0" presId="urn:microsoft.com/office/officeart/2005/8/layout/radial5"/>
    <dgm:cxn modelId="{7D43C088-7621-4F69-A801-8EE52A71C0C0}" type="presOf" srcId="{DC886493-EF4D-47C1-A3CF-44BDEFF27CC7}" destId="{8B83AD24-EB9A-431B-A843-E6D6A8DD4438}" srcOrd="0" destOrd="0" presId="urn:microsoft.com/office/officeart/2005/8/layout/radial5"/>
    <dgm:cxn modelId="{D53B765A-AEC0-44B4-AFC5-11905DF8FD99}" srcId="{5F340DF4-E491-4ADB-B4BB-65A94921FCD9}" destId="{DC886493-EF4D-47C1-A3CF-44BDEFF27CC7}" srcOrd="5" destOrd="0" parTransId="{8D9E1BCD-23F6-41DA-B089-0ABE2E4F413D}" sibTransId="{F25611DB-E5A2-4511-954C-1EA055636820}"/>
    <dgm:cxn modelId="{C4ED6E23-A61A-4F47-AC04-ED6C8BE9DA11}" type="presOf" srcId="{8D9E1BCD-23F6-41DA-B089-0ABE2E4F413D}" destId="{29BA6F9A-FE4E-4217-8B3D-11E4A4B11698}" srcOrd="1" destOrd="0" presId="urn:microsoft.com/office/officeart/2005/8/layout/radial5"/>
    <dgm:cxn modelId="{748CBE29-3102-4715-86D5-ABA4EE4D370D}" srcId="{C817E8C8-41A9-4890-BB33-B283C62F7773}" destId="{5F340DF4-E491-4ADB-B4BB-65A94921FCD9}" srcOrd="0" destOrd="0" parTransId="{D2B1843C-670B-4DD2-911E-6472A6254DD8}" sibTransId="{50759620-E64D-4FED-94AD-E2E0F3334326}"/>
    <dgm:cxn modelId="{4BA61D22-6F2D-490B-A480-DF8D5C1D327E}" type="presOf" srcId="{DA795D3F-D20F-4057-98FE-78DB1A5A9D84}" destId="{E961A2B1-6FC9-483B-908C-D57B9B5F7B27}" srcOrd="1" destOrd="0" presId="urn:microsoft.com/office/officeart/2005/8/layout/radial5"/>
    <dgm:cxn modelId="{DA51C44F-AE39-4B26-966D-7A4393DC5E97}" srcId="{5F340DF4-E491-4ADB-B4BB-65A94921FCD9}" destId="{C9020EE4-743E-4E02-BE9E-EB4B9F415DA5}" srcOrd="2" destOrd="0" parTransId="{DA795D3F-D20F-4057-98FE-78DB1A5A9D84}" sibTransId="{46B1D8BA-3892-4AD2-ABA9-EF82A875B45B}"/>
    <dgm:cxn modelId="{0DA5746C-3E3A-47A8-8E63-07554BBB4B2E}" type="presOf" srcId="{A0A5ACB7-8961-4584-A2C0-DD63424E49A7}" destId="{20B5490A-99C1-4C3B-A648-19AE40739C4D}" srcOrd="0" destOrd="0" presId="urn:microsoft.com/office/officeart/2005/8/layout/radial5"/>
    <dgm:cxn modelId="{7A1CD5B4-50AA-4852-96B4-C01530E5E90F}" type="presOf" srcId="{AB8A66D7-599A-4302-AD5B-0D2A3015BFEA}" destId="{D912990C-84FB-4AC1-835E-3FAB34E46073}" srcOrd="0" destOrd="0" presId="urn:microsoft.com/office/officeart/2005/8/layout/radial5"/>
    <dgm:cxn modelId="{EBA709CF-A3B4-4DE0-9669-EA900DC8468F}" srcId="{5F340DF4-E491-4ADB-B4BB-65A94921FCD9}" destId="{AB8A66D7-599A-4302-AD5B-0D2A3015BFEA}" srcOrd="0" destOrd="0" parTransId="{B351E512-B6B4-4519-B477-43D40E299217}" sibTransId="{B9DC0B2C-A59B-44D2-ADD9-F7B125B38C3C}"/>
    <dgm:cxn modelId="{5FBB6842-E77B-401A-BB49-8D8389BCA22B}" type="presOf" srcId="{2FDB685B-4FFB-4857-9DF6-6FB3E81C86FC}" destId="{62294A3D-C9ED-4303-8D3C-5EE5E7915112}" srcOrd="0" destOrd="0" presId="urn:microsoft.com/office/officeart/2005/8/layout/radial5"/>
    <dgm:cxn modelId="{94534A0F-6A8E-4CC6-8793-BBC878A940B2}" type="presOf" srcId="{DA795D3F-D20F-4057-98FE-78DB1A5A9D84}" destId="{6E0D3852-2B94-4D4C-A07A-3BFCD237BFE4}" srcOrd="0" destOrd="0" presId="urn:microsoft.com/office/officeart/2005/8/layout/radial5"/>
    <dgm:cxn modelId="{A96F9BCE-C9DA-4482-97CF-0B748A72928A}" type="presOf" srcId="{C9020EE4-743E-4E02-BE9E-EB4B9F415DA5}" destId="{8153D19B-66F0-4A8E-B45C-3161AFE2C0C0}" srcOrd="0" destOrd="0" presId="urn:microsoft.com/office/officeart/2005/8/layout/radial5"/>
    <dgm:cxn modelId="{1E826C11-A6E4-4DDD-942B-05C8A41B965A}" type="presOf" srcId="{B351E512-B6B4-4519-B477-43D40E299217}" destId="{76E09B9E-6477-4FB8-865F-2F9D3E6DC3ED}" srcOrd="0" destOrd="0" presId="urn:microsoft.com/office/officeart/2005/8/layout/radial5"/>
    <dgm:cxn modelId="{30C21838-35A9-4D68-B8D1-28DF5023B8DD}" srcId="{5F340DF4-E491-4ADB-B4BB-65A94921FCD9}" destId="{2FDB685B-4FFB-4857-9DF6-6FB3E81C86FC}" srcOrd="1" destOrd="0" parTransId="{2E6F3C92-2A8F-47EB-A5BE-5BA4F551B3F2}" sibTransId="{837353F2-933E-4389-9A79-64C69D2349E9}"/>
    <dgm:cxn modelId="{2915900B-9C69-4C7E-A3F3-DBF1A1F48F0A}" type="presOf" srcId="{8D9E1BCD-23F6-41DA-B089-0ABE2E4F413D}" destId="{83B6C009-BA91-4836-AD9E-588D8E326EE0}" srcOrd="0" destOrd="0" presId="urn:microsoft.com/office/officeart/2005/8/layout/radial5"/>
    <dgm:cxn modelId="{E2D97550-3A73-46CA-BF92-5B74BFD3798E}" srcId="{5F340DF4-E491-4ADB-B4BB-65A94921FCD9}" destId="{3A23D917-55DF-495A-81D3-0EC2DBAE0E3E}" srcOrd="3" destOrd="0" parTransId="{2F4B3D31-83CB-407E-BFD9-7926A328FEBA}" sibTransId="{71583370-AF5E-4684-BCD6-EC5E60C7BE19}"/>
    <dgm:cxn modelId="{821B1B95-4454-44D9-BD93-F297205F338B}" type="presOf" srcId="{5F340DF4-E491-4ADB-B4BB-65A94921FCD9}" destId="{2FAE4234-B94C-48C2-98E4-F8742058831A}" srcOrd="0" destOrd="0" presId="urn:microsoft.com/office/officeart/2005/8/layout/radial5"/>
    <dgm:cxn modelId="{372562D2-80ED-4217-9B0E-4707997EE03B}" type="presOf" srcId="{E6B9665A-5965-4B60-A2F0-725754FC6FC9}" destId="{E1C5A888-B1C3-413A-A1D8-998973A4D570}" srcOrd="0" destOrd="0" presId="urn:microsoft.com/office/officeart/2005/8/layout/radial5"/>
    <dgm:cxn modelId="{80788E54-59B1-4077-BE05-29C16D0BC936}" type="presOf" srcId="{2F4B3D31-83CB-407E-BFD9-7926A328FEBA}" destId="{378A8472-057E-4162-8C10-008F49D6AB3C}" srcOrd="1" destOrd="0" presId="urn:microsoft.com/office/officeart/2005/8/layout/radial5"/>
    <dgm:cxn modelId="{B8503D57-D1F3-4B7F-9441-D349A1E4D163}" type="presOf" srcId="{B351E512-B6B4-4519-B477-43D40E299217}" destId="{4E4D8EA4-8D1E-4CD6-A654-1095BAD63D88}" srcOrd="1" destOrd="0" presId="urn:microsoft.com/office/officeart/2005/8/layout/radial5"/>
    <dgm:cxn modelId="{28FD2E78-0BED-4763-AAD9-B8E1FA9051D7}" type="presOf" srcId="{E6B9665A-5965-4B60-A2F0-725754FC6FC9}" destId="{2DA5057E-1BC1-4C8D-ADDC-4744694BE8EE}" srcOrd="1" destOrd="0" presId="urn:microsoft.com/office/officeart/2005/8/layout/radial5"/>
    <dgm:cxn modelId="{1C8777A2-6F01-4014-8991-21ACAAD85400}" type="presOf" srcId="{2E6F3C92-2A8F-47EB-A5BE-5BA4F551B3F2}" destId="{776AE51B-30D4-4AAF-85D8-F8564B52009F}" srcOrd="0" destOrd="0" presId="urn:microsoft.com/office/officeart/2005/8/layout/radial5"/>
    <dgm:cxn modelId="{8C0A163B-9EBB-4C2F-A682-1794B9152ADC}" type="presOf" srcId="{C817E8C8-41A9-4890-BB33-B283C62F7773}" destId="{8ACB117D-9E95-4A51-B640-7018A31ADC71}" srcOrd="0" destOrd="0" presId="urn:microsoft.com/office/officeart/2005/8/layout/radial5"/>
    <dgm:cxn modelId="{E93BDA47-1529-4A4E-AB42-392EE08E15BD}" type="presParOf" srcId="{8ACB117D-9E95-4A51-B640-7018A31ADC71}" destId="{2FAE4234-B94C-48C2-98E4-F8742058831A}" srcOrd="0" destOrd="0" presId="urn:microsoft.com/office/officeart/2005/8/layout/radial5"/>
    <dgm:cxn modelId="{13AED91F-8A63-44D6-8F0C-A16122CA1289}" type="presParOf" srcId="{8ACB117D-9E95-4A51-B640-7018A31ADC71}" destId="{76E09B9E-6477-4FB8-865F-2F9D3E6DC3ED}" srcOrd="1" destOrd="0" presId="urn:microsoft.com/office/officeart/2005/8/layout/radial5"/>
    <dgm:cxn modelId="{88B4E663-A42C-4F78-86F1-E53A13F145D3}" type="presParOf" srcId="{76E09B9E-6477-4FB8-865F-2F9D3E6DC3ED}" destId="{4E4D8EA4-8D1E-4CD6-A654-1095BAD63D88}" srcOrd="0" destOrd="0" presId="urn:microsoft.com/office/officeart/2005/8/layout/radial5"/>
    <dgm:cxn modelId="{A9EF9559-19EF-463B-A5CD-8DF58B1C7ADF}" type="presParOf" srcId="{8ACB117D-9E95-4A51-B640-7018A31ADC71}" destId="{D912990C-84FB-4AC1-835E-3FAB34E46073}" srcOrd="2" destOrd="0" presId="urn:microsoft.com/office/officeart/2005/8/layout/radial5"/>
    <dgm:cxn modelId="{E21179F9-0F1E-4AA5-8002-0EA70757FE3D}" type="presParOf" srcId="{8ACB117D-9E95-4A51-B640-7018A31ADC71}" destId="{776AE51B-30D4-4AAF-85D8-F8564B52009F}" srcOrd="3" destOrd="0" presId="urn:microsoft.com/office/officeart/2005/8/layout/radial5"/>
    <dgm:cxn modelId="{8AA5A6BA-27A6-4BA1-AFC4-A63CDD59EEC5}" type="presParOf" srcId="{776AE51B-30D4-4AAF-85D8-F8564B52009F}" destId="{247DD170-7376-4F5E-B3D0-472EF49C7D67}" srcOrd="0" destOrd="0" presId="urn:microsoft.com/office/officeart/2005/8/layout/radial5"/>
    <dgm:cxn modelId="{E7DC57C9-2DE4-41B2-9128-5EE8AB31FDC9}" type="presParOf" srcId="{8ACB117D-9E95-4A51-B640-7018A31ADC71}" destId="{62294A3D-C9ED-4303-8D3C-5EE5E7915112}" srcOrd="4" destOrd="0" presId="urn:microsoft.com/office/officeart/2005/8/layout/radial5"/>
    <dgm:cxn modelId="{FC8E83AC-F9C1-4A19-BE88-8CC8B0F65B4E}" type="presParOf" srcId="{8ACB117D-9E95-4A51-B640-7018A31ADC71}" destId="{6E0D3852-2B94-4D4C-A07A-3BFCD237BFE4}" srcOrd="5" destOrd="0" presId="urn:microsoft.com/office/officeart/2005/8/layout/radial5"/>
    <dgm:cxn modelId="{C5EA8804-7C95-47D3-B989-F36B813E3125}" type="presParOf" srcId="{6E0D3852-2B94-4D4C-A07A-3BFCD237BFE4}" destId="{E961A2B1-6FC9-483B-908C-D57B9B5F7B27}" srcOrd="0" destOrd="0" presId="urn:microsoft.com/office/officeart/2005/8/layout/radial5"/>
    <dgm:cxn modelId="{7C9A08C2-867F-482C-8104-49335575D377}" type="presParOf" srcId="{8ACB117D-9E95-4A51-B640-7018A31ADC71}" destId="{8153D19B-66F0-4A8E-B45C-3161AFE2C0C0}" srcOrd="6" destOrd="0" presId="urn:microsoft.com/office/officeart/2005/8/layout/radial5"/>
    <dgm:cxn modelId="{1C52E8A8-EEC4-4F86-A51A-BE08367963BC}" type="presParOf" srcId="{8ACB117D-9E95-4A51-B640-7018A31ADC71}" destId="{CD155E06-75DF-4470-87A9-E030AC7B32AB}" srcOrd="7" destOrd="0" presId="urn:microsoft.com/office/officeart/2005/8/layout/radial5"/>
    <dgm:cxn modelId="{CEC59938-B943-42E7-972A-ECB907C009D1}" type="presParOf" srcId="{CD155E06-75DF-4470-87A9-E030AC7B32AB}" destId="{378A8472-057E-4162-8C10-008F49D6AB3C}" srcOrd="0" destOrd="0" presId="urn:microsoft.com/office/officeart/2005/8/layout/radial5"/>
    <dgm:cxn modelId="{7AF5180C-342F-4040-B836-EBD5E088C951}" type="presParOf" srcId="{8ACB117D-9E95-4A51-B640-7018A31ADC71}" destId="{A197F671-1B9F-40A9-AE2B-0C4FEFAECDB9}" srcOrd="8" destOrd="0" presId="urn:microsoft.com/office/officeart/2005/8/layout/radial5"/>
    <dgm:cxn modelId="{8E4AF0A9-A106-4CA3-BE18-6DE0730773EF}" type="presParOf" srcId="{8ACB117D-9E95-4A51-B640-7018A31ADC71}" destId="{E1C5A888-B1C3-413A-A1D8-998973A4D570}" srcOrd="9" destOrd="0" presId="urn:microsoft.com/office/officeart/2005/8/layout/radial5"/>
    <dgm:cxn modelId="{3F45C1F4-6FCF-454D-8AEE-5EB6D7FC9536}" type="presParOf" srcId="{E1C5A888-B1C3-413A-A1D8-998973A4D570}" destId="{2DA5057E-1BC1-4C8D-ADDC-4744694BE8EE}" srcOrd="0" destOrd="0" presId="urn:microsoft.com/office/officeart/2005/8/layout/radial5"/>
    <dgm:cxn modelId="{EFB01186-7F82-49A5-AD44-D9293647A2C4}" type="presParOf" srcId="{8ACB117D-9E95-4A51-B640-7018A31ADC71}" destId="{20B5490A-99C1-4C3B-A648-19AE40739C4D}" srcOrd="10" destOrd="0" presId="urn:microsoft.com/office/officeart/2005/8/layout/radial5"/>
    <dgm:cxn modelId="{AF62A101-07CB-42A6-9EB6-4DCE1F031C24}" type="presParOf" srcId="{8ACB117D-9E95-4A51-B640-7018A31ADC71}" destId="{83B6C009-BA91-4836-AD9E-588D8E326EE0}" srcOrd="11" destOrd="0" presId="urn:microsoft.com/office/officeart/2005/8/layout/radial5"/>
    <dgm:cxn modelId="{B01B7623-3663-4129-B954-A9D45B51F626}" type="presParOf" srcId="{83B6C009-BA91-4836-AD9E-588D8E326EE0}" destId="{29BA6F9A-FE4E-4217-8B3D-11E4A4B11698}" srcOrd="0" destOrd="0" presId="urn:microsoft.com/office/officeart/2005/8/layout/radial5"/>
    <dgm:cxn modelId="{E2302C6C-B846-4D20-9AFE-5A905E4D0D19}" type="presParOf" srcId="{8ACB117D-9E95-4A51-B640-7018A31ADC71}" destId="{8B83AD24-EB9A-431B-A843-E6D6A8DD4438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DB5962-B056-497D-A728-F7EEAB40B1C7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DAB77C-0F2C-40AF-8747-993A0743A6C1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62D38633-259C-4CFD-B857-4733D7948B69}" type="parTrans" cxnId="{CD9F0B23-C92A-41DF-A827-F37C40A7F1BC}">
      <dgm:prSet/>
      <dgm:spPr/>
      <dgm:t>
        <a:bodyPr/>
        <a:lstStyle/>
        <a:p>
          <a:endParaRPr lang="ru-RU"/>
        </a:p>
      </dgm:t>
    </dgm:pt>
    <dgm:pt modelId="{DAF07460-4F94-440D-B44D-213B6E373F68}" type="sibTrans" cxnId="{CD9F0B23-C92A-41DF-A827-F37C40A7F1BC}">
      <dgm:prSet/>
      <dgm:spPr/>
      <dgm:t>
        <a:bodyPr/>
        <a:lstStyle/>
        <a:p>
          <a:endParaRPr lang="ru-RU"/>
        </a:p>
      </dgm:t>
    </dgm:pt>
    <dgm:pt modelId="{B566E5F3-88A5-4BFF-BE64-523C1EF359D3}">
      <dgm:prSet phldrT="[Текст]" custT="1"/>
      <dgm:spPr/>
      <dgm:t>
        <a:bodyPr/>
        <a:lstStyle/>
        <a:p>
          <a:r>
            <a:rPr lang="ru-RU" sz="3200" dirty="0" smtClean="0"/>
            <a:t>ООП </a:t>
          </a:r>
          <a:endParaRPr lang="ru-RU" sz="3200" dirty="0"/>
        </a:p>
      </dgm:t>
    </dgm:pt>
    <dgm:pt modelId="{C4077251-E86F-482A-B79B-3F3598E3AA21}" type="parTrans" cxnId="{F05FEAA2-BE2C-4351-BE7F-869937196B84}">
      <dgm:prSet/>
      <dgm:spPr/>
      <dgm:t>
        <a:bodyPr/>
        <a:lstStyle/>
        <a:p>
          <a:endParaRPr lang="ru-RU"/>
        </a:p>
      </dgm:t>
    </dgm:pt>
    <dgm:pt modelId="{EC8064D9-2487-4C15-983D-A0F5E73B9D31}" type="sibTrans" cxnId="{F05FEAA2-BE2C-4351-BE7F-869937196B84}">
      <dgm:prSet/>
      <dgm:spPr/>
      <dgm:t>
        <a:bodyPr/>
        <a:lstStyle/>
        <a:p>
          <a:endParaRPr lang="ru-RU"/>
        </a:p>
      </dgm:t>
    </dgm:pt>
    <dgm:pt modelId="{1E8D28D8-8ABC-4036-B747-B53C982E2D10}">
      <dgm:prSet phldrT="[Текст]" custT="1"/>
      <dgm:spPr/>
      <dgm:t>
        <a:bodyPr/>
        <a:lstStyle/>
        <a:p>
          <a:r>
            <a:rPr lang="ru-RU" sz="2400" dirty="0" smtClean="0"/>
            <a:t>Дети  </a:t>
          </a:r>
        </a:p>
        <a:p>
          <a:r>
            <a:rPr lang="ru-RU" sz="2400" dirty="0" smtClean="0"/>
            <a:t>норма</a:t>
          </a:r>
        </a:p>
        <a:p>
          <a:r>
            <a:rPr lang="ru-RU" sz="1600" dirty="0" smtClean="0"/>
            <a:t>никакой </a:t>
          </a:r>
        </a:p>
        <a:p>
          <a:r>
            <a:rPr lang="ru-RU" sz="1600" dirty="0" smtClean="0"/>
            <a:t>дополнительной</a:t>
          </a:r>
        </a:p>
        <a:p>
          <a:r>
            <a:rPr lang="ru-RU" sz="1600" dirty="0" smtClean="0"/>
            <a:t>документации</a:t>
          </a:r>
          <a:endParaRPr lang="ru-RU" sz="1600" dirty="0"/>
        </a:p>
      </dgm:t>
    </dgm:pt>
    <dgm:pt modelId="{E77DAD36-6711-443F-9EE8-24E8EEF73CD2}" type="parTrans" cxnId="{6128435C-3720-477F-AAEB-E721C555FE36}">
      <dgm:prSet/>
      <dgm:spPr/>
      <dgm:t>
        <a:bodyPr/>
        <a:lstStyle/>
        <a:p>
          <a:endParaRPr lang="ru-RU"/>
        </a:p>
      </dgm:t>
    </dgm:pt>
    <dgm:pt modelId="{C5F1338B-F45D-4934-BAF4-2E8C9C3B09DF}" type="sibTrans" cxnId="{6128435C-3720-477F-AAEB-E721C555FE36}">
      <dgm:prSet/>
      <dgm:spPr/>
      <dgm:t>
        <a:bodyPr/>
        <a:lstStyle/>
        <a:p>
          <a:endParaRPr lang="ru-RU"/>
        </a:p>
      </dgm:t>
    </dgm:pt>
    <dgm:pt modelId="{81AB52C3-9299-405C-832F-4099EB6AF9BC}">
      <dgm:prSet phldrT="[Текст]" custT="1"/>
      <dgm:spPr/>
      <dgm:t>
        <a:bodyPr/>
        <a:lstStyle/>
        <a:p>
          <a:r>
            <a:rPr lang="ru-RU" sz="2000" dirty="0" smtClean="0"/>
            <a:t>Дети норма с рекомендациями ТПМПК:</a:t>
          </a:r>
        </a:p>
        <a:p>
          <a:r>
            <a:rPr lang="ru-RU" sz="1600" dirty="0" smtClean="0"/>
            <a:t>сопровождение рекомендованными специалистами</a:t>
          </a:r>
          <a:endParaRPr lang="ru-RU" sz="1600" dirty="0"/>
        </a:p>
      </dgm:t>
    </dgm:pt>
    <dgm:pt modelId="{77BE32EC-86C3-4AB9-94CA-A441325C8FB5}" type="parTrans" cxnId="{3D01A4F0-3A07-433A-99C1-CEF2D093890F}">
      <dgm:prSet/>
      <dgm:spPr/>
      <dgm:t>
        <a:bodyPr/>
        <a:lstStyle/>
        <a:p>
          <a:endParaRPr lang="ru-RU"/>
        </a:p>
      </dgm:t>
    </dgm:pt>
    <dgm:pt modelId="{735BC02D-6DE7-4C37-9BF4-6587B60566B8}" type="sibTrans" cxnId="{3D01A4F0-3A07-433A-99C1-CEF2D093890F}">
      <dgm:prSet/>
      <dgm:spPr/>
      <dgm:t>
        <a:bodyPr/>
        <a:lstStyle/>
        <a:p>
          <a:endParaRPr lang="ru-RU"/>
        </a:p>
      </dgm:t>
    </dgm:pt>
    <dgm:pt modelId="{7F9E99D5-B28F-48E0-864B-6B9F7EB8169C}">
      <dgm:prSet phldrT="[Текст]" custT="1"/>
      <dgm:spPr/>
      <dgm:t>
        <a:bodyPr/>
        <a:lstStyle/>
        <a:p>
          <a:r>
            <a:rPr lang="ru-RU" sz="3200" dirty="0" smtClean="0"/>
            <a:t>АОП</a:t>
          </a:r>
          <a:endParaRPr lang="ru-RU" sz="3200" dirty="0"/>
        </a:p>
      </dgm:t>
    </dgm:pt>
    <dgm:pt modelId="{097FE036-A12F-4613-AA85-AF4BBD7D6325}" type="parTrans" cxnId="{13A3AA28-B408-4F72-80E4-76269C71FDC9}">
      <dgm:prSet/>
      <dgm:spPr/>
      <dgm:t>
        <a:bodyPr/>
        <a:lstStyle/>
        <a:p>
          <a:endParaRPr lang="ru-RU"/>
        </a:p>
      </dgm:t>
    </dgm:pt>
    <dgm:pt modelId="{E50B3118-04B7-4B06-B93A-E70F2571DEC9}" type="sibTrans" cxnId="{13A3AA28-B408-4F72-80E4-76269C71FDC9}">
      <dgm:prSet/>
      <dgm:spPr/>
      <dgm:t>
        <a:bodyPr/>
        <a:lstStyle/>
        <a:p>
          <a:endParaRPr lang="ru-RU"/>
        </a:p>
      </dgm:t>
    </dgm:pt>
    <dgm:pt modelId="{3653B203-2CA4-4263-88A9-66BA7F798692}">
      <dgm:prSet phldrT="[Текст]" custT="1"/>
      <dgm:spPr/>
      <dgm:t>
        <a:bodyPr/>
        <a:lstStyle/>
        <a:p>
          <a:r>
            <a:rPr lang="ru-RU" sz="2400" dirty="0" smtClean="0"/>
            <a:t>Дети с ОВЗ</a:t>
          </a:r>
          <a:endParaRPr lang="ru-RU" sz="2400" dirty="0"/>
        </a:p>
      </dgm:t>
    </dgm:pt>
    <dgm:pt modelId="{2B722A83-0D66-48CB-A78A-8C1E2A695DEB}" type="parTrans" cxnId="{2CF5B2C6-6668-4407-9A8B-432F72212BEF}">
      <dgm:prSet/>
      <dgm:spPr/>
      <dgm:t>
        <a:bodyPr/>
        <a:lstStyle/>
        <a:p>
          <a:endParaRPr lang="ru-RU"/>
        </a:p>
      </dgm:t>
    </dgm:pt>
    <dgm:pt modelId="{27E0C0DE-FA72-4EBF-80DC-FCD482FFEC76}" type="sibTrans" cxnId="{2CF5B2C6-6668-4407-9A8B-432F72212BEF}">
      <dgm:prSet/>
      <dgm:spPr/>
      <dgm:t>
        <a:bodyPr/>
        <a:lstStyle/>
        <a:p>
          <a:endParaRPr lang="ru-RU"/>
        </a:p>
      </dgm:t>
    </dgm:pt>
    <dgm:pt modelId="{E1CA288B-C3CB-4116-8FEB-AA0B6583ED8A}" type="pres">
      <dgm:prSet presAssocID="{88DB5962-B056-497D-A728-F7EEAB40B1C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4AB7EC7-68C4-412F-AD13-8AF30A7CF48F}" type="pres">
      <dgm:prSet presAssocID="{11DAB77C-0F2C-40AF-8747-993A0743A6C1}" presName="vertOne" presStyleCnt="0"/>
      <dgm:spPr/>
    </dgm:pt>
    <dgm:pt modelId="{A8625BA2-B39C-442D-B9BF-E5F9868463D7}" type="pres">
      <dgm:prSet presAssocID="{11DAB77C-0F2C-40AF-8747-993A0743A6C1}" presName="txOne" presStyleLbl="node0" presStyleIdx="0" presStyleCnt="1" custScaleX="100159" custScaleY="40558" custLinFactNeighborX="-1462" custLinFactNeighborY="106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8492B0-A0DA-42AF-8570-2E99B54A4BC2}" type="pres">
      <dgm:prSet presAssocID="{11DAB77C-0F2C-40AF-8747-993A0743A6C1}" presName="parTransOne" presStyleCnt="0"/>
      <dgm:spPr/>
    </dgm:pt>
    <dgm:pt modelId="{B732BC95-8C05-43BF-8CB9-89E3678B02C4}" type="pres">
      <dgm:prSet presAssocID="{11DAB77C-0F2C-40AF-8747-993A0743A6C1}" presName="horzOne" presStyleCnt="0"/>
      <dgm:spPr/>
    </dgm:pt>
    <dgm:pt modelId="{C39509B1-D73D-44B3-95F3-51E57B28557F}" type="pres">
      <dgm:prSet presAssocID="{B566E5F3-88A5-4BFF-BE64-523C1EF359D3}" presName="vertTwo" presStyleCnt="0"/>
      <dgm:spPr/>
    </dgm:pt>
    <dgm:pt modelId="{63E53404-A129-4179-9EA7-FFD907734503}" type="pres">
      <dgm:prSet presAssocID="{B566E5F3-88A5-4BFF-BE64-523C1EF359D3}" presName="txTwo" presStyleLbl="node2" presStyleIdx="0" presStyleCnt="2" custScaleX="102438" custScaleY="13378" custLinFactNeighborX="-1799" custLinFactNeighborY="-747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7BA5A5-EF2A-47A2-9687-812B818D8E6E}" type="pres">
      <dgm:prSet presAssocID="{B566E5F3-88A5-4BFF-BE64-523C1EF359D3}" presName="parTransTwo" presStyleCnt="0"/>
      <dgm:spPr/>
    </dgm:pt>
    <dgm:pt modelId="{591654BF-7403-4E3F-9529-7B3E6083F25A}" type="pres">
      <dgm:prSet presAssocID="{B566E5F3-88A5-4BFF-BE64-523C1EF359D3}" presName="horzTwo" presStyleCnt="0"/>
      <dgm:spPr/>
    </dgm:pt>
    <dgm:pt modelId="{2A47C6F1-6B9E-43B1-B477-4ABF12390338}" type="pres">
      <dgm:prSet presAssocID="{1E8D28D8-8ABC-4036-B747-B53C982E2D10}" presName="vertThree" presStyleCnt="0"/>
      <dgm:spPr/>
    </dgm:pt>
    <dgm:pt modelId="{D64A9558-1746-44DF-B424-8ACA6CE82C04}" type="pres">
      <dgm:prSet presAssocID="{1E8D28D8-8ABC-4036-B747-B53C982E2D10}" presName="txThree" presStyleLbl="node3" presStyleIdx="0" presStyleCnt="3" custScaleX="190099" custScaleY="61915" custLinFactNeighborX="-3759" custLinFactNeighborY="-96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97A1CB-95BC-4FD4-B769-AF5C36482015}" type="pres">
      <dgm:prSet presAssocID="{1E8D28D8-8ABC-4036-B747-B53C982E2D10}" presName="horzThree" presStyleCnt="0"/>
      <dgm:spPr/>
    </dgm:pt>
    <dgm:pt modelId="{E365EBC5-B63C-4174-82E7-9C7DF85795D0}" type="pres">
      <dgm:prSet presAssocID="{C5F1338B-F45D-4934-BAF4-2E8C9C3B09DF}" presName="sibSpaceThree" presStyleCnt="0"/>
      <dgm:spPr/>
    </dgm:pt>
    <dgm:pt modelId="{23109B9D-2E5D-4FFA-8EF6-85E9953D827A}" type="pres">
      <dgm:prSet presAssocID="{81AB52C3-9299-405C-832F-4099EB6AF9BC}" presName="vertThree" presStyleCnt="0"/>
      <dgm:spPr/>
    </dgm:pt>
    <dgm:pt modelId="{8A56315E-D0C1-486A-B3D2-F587E92236EC}" type="pres">
      <dgm:prSet presAssocID="{81AB52C3-9299-405C-832F-4099EB6AF9BC}" presName="txThree" presStyleLbl="node3" presStyleIdx="1" presStyleCnt="3" custScaleX="224172" custScaleY="61369" custLinFactNeighborX="-1178" custLinFactNeighborY="-96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54A0E9-C755-4238-AD57-55345E2929F5}" type="pres">
      <dgm:prSet presAssocID="{81AB52C3-9299-405C-832F-4099EB6AF9BC}" presName="horzThree" presStyleCnt="0"/>
      <dgm:spPr/>
    </dgm:pt>
    <dgm:pt modelId="{6B4D4812-856B-413C-B446-5C010FA4F545}" type="pres">
      <dgm:prSet presAssocID="{EC8064D9-2487-4C15-983D-A0F5E73B9D31}" presName="sibSpaceTwo" presStyleCnt="0"/>
      <dgm:spPr/>
    </dgm:pt>
    <dgm:pt modelId="{E6C976FA-7E55-46D6-ACFA-0C955996D32E}" type="pres">
      <dgm:prSet presAssocID="{7F9E99D5-B28F-48E0-864B-6B9F7EB8169C}" presName="vertTwo" presStyleCnt="0"/>
      <dgm:spPr/>
    </dgm:pt>
    <dgm:pt modelId="{06D5257C-3B88-48CB-BF83-FDAFCC948D1A}" type="pres">
      <dgm:prSet presAssocID="{7F9E99D5-B28F-48E0-864B-6B9F7EB8169C}" presName="txTwo" presStyleLbl="node2" presStyleIdx="1" presStyleCnt="2" custScaleX="104240" custScaleY="12237" custLinFactNeighborX="5757" custLinFactNeighborY="-628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784C75-586B-4E4B-8CEA-D8E31F42E2B1}" type="pres">
      <dgm:prSet presAssocID="{7F9E99D5-B28F-48E0-864B-6B9F7EB8169C}" presName="parTransTwo" presStyleCnt="0"/>
      <dgm:spPr/>
    </dgm:pt>
    <dgm:pt modelId="{2F368CC7-9270-4462-976D-93852EE91817}" type="pres">
      <dgm:prSet presAssocID="{7F9E99D5-B28F-48E0-864B-6B9F7EB8169C}" presName="horzTwo" presStyleCnt="0"/>
      <dgm:spPr/>
    </dgm:pt>
    <dgm:pt modelId="{08421252-BA96-4ED1-9BFD-CA400B53D681}" type="pres">
      <dgm:prSet presAssocID="{3653B203-2CA4-4263-88A9-66BA7F798692}" presName="vertThree" presStyleCnt="0"/>
      <dgm:spPr/>
    </dgm:pt>
    <dgm:pt modelId="{EFB545E6-34D6-4647-AEB0-173963E9C421}" type="pres">
      <dgm:prSet presAssocID="{3653B203-2CA4-4263-88A9-66BA7F798692}" presName="txThree" presStyleLbl="node3" presStyleIdx="2" presStyleCnt="3" custScaleX="110720" custScaleY="59657" custLinFactNeighborX="4026" custLinFactNeighborY="-85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CC8098-BD33-4C95-9900-00D4D03BB14B}" type="pres">
      <dgm:prSet presAssocID="{3653B203-2CA4-4263-88A9-66BA7F798692}" presName="horzThree" presStyleCnt="0"/>
      <dgm:spPr/>
    </dgm:pt>
  </dgm:ptLst>
  <dgm:cxnLst>
    <dgm:cxn modelId="{F05FEAA2-BE2C-4351-BE7F-869937196B84}" srcId="{11DAB77C-0F2C-40AF-8747-993A0743A6C1}" destId="{B566E5F3-88A5-4BFF-BE64-523C1EF359D3}" srcOrd="0" destOrd="0" parTransId="{C4077251-E86F-482A-B79B-3F3598E3AA21}" sibTransId="{EC8064D9-2487-4C15-983D-A0F5E73B9D31}"/>
    <dgm:cxn modelId="{B3EA5F59-7D9B-4785-8FA1-135CBC38789B}" type="presOf" srcId="{81AB52C3-9299-405C-832F-4099EB6AF9BC}" destId="{8A56315E-D0C1-486A-B3D2-F587E92236EC}" srcOrd="0" destOrd="0" presId="urn:microsoft.com/office/officeart/2005/8/layout/hierarchy4"/>
    <dgm:cxn modelId="{C4E0EC28-4AA0-49E0-83E1-2C6008ED4D01}" type="presOf" srcId="{3653B203-2CA4-4263-88A9-66BA7F798692}" destId="{EFB545E6-34D6-4647-AEB0-173963E9C421}" srcOrd="0" destOrd="0" presId="urn:microsoft.com/office/officeart/2005/8/layout/hierarchy4"/>
    <dgm:cxn modelId="{8C1F8097-3722-400E-A6D9-123C4C7FA23E}" type="presOf" srcId="{1E8D28D8-8ABC-4036-B747-B53C982E2D10}" destId="{D64A9558-1746-44DF-B424-8ACA6CE82C04}" srcOrd="0" destOrd="0" presId="urn:microsoft.com/office/officeart/2005/8/layout/hierarchy4"/>
    <dgm:cxn modelId="{4E3A7300-7240-4AA9-89EF-38A707EA92DF}" type="presOf" srcId="{B566E5F3-88A5-4BFF-BE64-523C1EF359D3}" destId="{63E53404-A129-4179-9EA7-FFD907734503}" srcOrd="0" destOrd="0" presId="urn:microsoft.com/office/officeart/2005/8/layout/hierarchy4"/>
    <dgm:cxn modelId="{8419C3D2-4297-4FED-BA21-5842766219C6}" type="presOf" srcId="{7F9E99D5-B28F-48E0-864B-6B9F7EB8169C}" destId="{06D5257C-3B88-48CB-BF83-FDAFCC948D1A}" srcOrd="0" destOrd="0" presId="urn:microsoft.com/office/officeart/2005/8/layout/hierarchy4"/>
    <dgm:cxn modelId="{13A3AA28-B408-4F72-80E4-76269C71FDC9}" srcId="{11DAB77C-0F2C-40AF-8747-993A0743A6C1}" destId="{7F9E99D5-B28F-48E0-864B-6B9F7EB8169C}" srcOrd="1" destOrd="0" parTransId="{097FE036-A12F-4613-AA85-AF4BBD7D6325}" sibTransId="{E50B3118-04B7-4B06-B93A-E70F2571DEC9}"/>
    <dgm:cxn modelId="{6128435C-3720-477F-AAEB-E721C555FE36}" srcId="{B566E5F3-88A5-4BFF-BE64-523C1EF359D3}" destId="{1E8D28D8-8ABC-4036-B747-B53C982E2D10}" srcOrd="0" destOrd="0" parTransId="{E77DAD36-6711-443F-9EE8-24E8EEF73CD2}" sibTransId="{C5F1338B-F45D-4934-BAF4-2E8C9C3B09DF}"/>
    <dgm:cxn modelId="{3D01A4F0-3A07-433A-99C1-CEF2D093890F}" srcId="{B566E5F3-88A5-4BFF-BE64-523C1EF359D3}" destId="{81AB52C3-9299-405C-832F-4099EB6AF9BC}" srcOrd="1" destOrd="0" parTransId="{77BE32EC-86C3-4AB9-94CA-A441325C8FB5}" sibTransId="{735BC02D-6DE7-4C37-9BF4-6587B60566B8}"/>
    <dgm:cxn modelId="{3C3D1762-7B59-4CD2-98EB-7BE18503F0E6}" type="presOf" srcId="{11DAB77C-0F2C-40AF-8747-993A0743A6C1}" destId="{A8625BA2-B39C-442D-B9BF-E5F9868463D7}" srcOrd="0" destOrd="0" presId="urn:microsoft.com/office/officeart/2005/8/layout/hierarchy4"/>
    <dgm:cxn modelId="{C956AFE2-5F1A-4752-A581-AB84F56364A7}" type="presOf" srcId="{88DB5962-B056-497D-A728-F7EEAB40B1C7}" destId="{E1CA288B-C3CB-4116-8FEB-AA0B6583ED8A}" srcOrd="0" destOrd="0" presId="urn:microsoft.com/office/officeart/2005/8/layout/hierarchy4"/>
    <dgm:cxn modelId="{2CF5B2C6-6668-4407-9A8B-432F72212BEF}" srcId="{7F9E99D5-B28F-48E0-864B-6B9F7EB8169C}" destId="{3653B203-2CA4-4263-88A9-66BA7F798692}" srcOrd="0" destOrd="0" parTransId="{2B722A83-0D66-48CB-A78A-8C1E2A695DEB}" sibTransId="{27E0C0DE-FA72-4EBF-80DC-FCD482FFEC76}"/>
    <dgm:cxn modelId="{CD9F0B23-C92A-41DF-A827-F37C40A7F1BC}" srcId="{88DB5962-B056-497D-A728-F7EEAB40B1C7}" destId="{11DAB77C-0F2C-40AF-8747-993A0743A6C1}" srcOrd="0" destOrd="0" parTransId="{62D38633-259C-4CFD-B857-4733D7948B69}" sibTransId="{DAF07460-4F94-440D-B44D-213B6E373F68}"/>
    <dgm:cxn modelId="{24FFD8D4-7FCD-4A1F-87EA-F2FE6E91D443}" type="presParOf" srcId="{E1CA288B-C3CB-4116-8FEB-AA0B6583ED8A}" destId="{24AB7EC7-68C4-412F-AD13-8AF30A7CF48F}" srcOrd="0" destOrd="0" presId="urn:microsoft.com/office/officeart/2005/8/layout/hierarchy4"/>
    <dgm:cxn modelId="{F0484B40-E7B6-4F6B-80BD-15CB90167DF9}" type="presParOf" srcId="{24AB7EC7-68C4-412F-AD13-8AF30A7CF48F}" destId="{A8625BA2-B39C-442D-B9BF-E5F9868463D7}" srcOrd="0" destOrd="0" presId="urn:microsoft.com/office/officeart/2005/8/layout/hierarchy4"/>
    <dgm:cxn modelId="{7FF3E824-B2AA-4A10-AEE0-E08353D51DAA}" type="presParOf" srcId="{24AB7EC7-68C4-412F-AD13-8AF30A7CF48F}" destId="{248492B0-A0DA-42AF-8570-2E99B54A4BC2}" srcOrd="1" destOrd="0" presId="urn:microsoft.com/office/officeart/2005/8/layout/hierarchy4"/>
    <dgm:cxn modelId="{9B57F8E7-2166-498B-BF1C-4E7C0A2E4727}" type="presParOf" srcId="{24AB7EC7-68C4-412F-AD13-8AF30A7CF48F}" destId="{B732BC95-8C05-43BF-8CB9-89E3678B02C4}" srcOrd="2" destOrd="0" presId="urn:microsoft.com/office/officeart/2005/8/layout/hierarchy4"/>
    <dgm:cxn modelId="{45046DCA-9EE1-4598-BE7E-DB59133889FF}" type="presParOf" srcId="{B732BC95-8C05-43BF-8CB9-89E3678B02C4}" destId="{C39509B1-D73D-44B3-95F3-51E57B28557F}" srcOrd="0" destOrd="0" presId="urn:microsoft.com/office/officeart/2005/8/layout/hierarchy4"/>
    <dgm:cxn modelId="{9689D2D8-CED6-4838-9410-9EC5A163854A}" type="presParOf" srcId="{C39509B1-D73D-44B3-95F3-51E57B28557F}" destId="{63E53404-A129-4179-9EA7-FFD907734503}" srcOrd="0" destOrd="0" presId="urn:microsoft.com/office/officeart/2005/8/layout/hierarchy4"/>
    <dgm:cxn modelId="{4CDC6C12-3F0B-4386-90E4-5ABAF1A6684A}" type="presParOf" srcId="{C39509B1-D73D-44B3-95F3-51E57B28557F}" destId="{5C7BA5A5-EF2A-47A2-9687-812B818D8E6E}" srcOrd="1" destOrd="0" presId="urn:microsoft.com/office/officeart/2005/8/layout/hierarchy4"/>
    <dgm:cxn modelId="{A227753C-CBBB-4B64-935B-498764E80ED7}" type="presParOf" srcId="{C39509B1-D73D-44B3-95F3-51E57B28557F}" destId="{591654BF-7403-4E3F-9529-7B3E6083F25A}" srcOrd="2" destOrd="0" presId="urn:microsoft.com/office/officeart/2005/8/layout/hierarchy4"/>
    <dgm:cxn modelId="{ADD365F0-FA84-4A7B-A885-572A044146A6}" type="presParOf" srcId="{591654BF-7403-4E3F-9529-7B3E6083F25A}" destId="{2A47C6F1-6B9E-43B1-B477-4ABF12390338}" srcOrd="0" destOrd="0" presId="urn:microsoft.com/office/officeart/2005/8/layout/hierarchy4"/>
    <dgm:cxn modelId="{AB8C2158-5606-4C1A-968D-BBFFF72B5E9D}" type="presParOf" srcId="{2A47C6F1-6B9E-43B1-B477-4ABF12390338}" destId="{D64A9558-1746-44DF-B424-8ACA6CE82C04}" srcOrd="0" destOrd="0" presId="urn:microsoft.com/office/officeart/2005/8/layout/hierarchy4"/>
    <dgm:cxn modelId="{272A92CE-4D5E-44DF-9E0F-245D94ACF97B}" type="presParOf" srcId="{2A47C6F1-6B9E-43B1-B477-4ABF12390338}" destId="{AE97A1CB-95BC-4FD4-B769-AF5C36482015}" srcOrd="1" destOrd="0" presId="urn:microsoft.com/office/officeart/2005/8/layout/hierarchy4"/>
    <dgm:cxn modelId="{35008604-10F3-475E-A0F6-D2045956D4C1}" type="presParOf" srcId="{591654BF-7403-4E3F-9529-7B3E6083F25A}" destId="{E365EBC5-B63C-4174-82E7-9C7DF85795D0}" srcOrd="1" destOrd="0" presId="urn:microsoft.com/office/officeart/2005/8/layout/hierarchy4"/>
    <dgm:cxn modelId="{CF4BE19F-3010-4888-B405-2E0FC24AA7A7}" type="presParOf" srcId="{591654BF-7403-4E3F-9529-7B3E6083F25A}" destId="{23109B9D-2E5D-4FFA-8EF6-85E9953D827A}" srcOrd="2" destOrd="0" presId="urn:microsoft.com/office/officeart/2005/8/layout/hierarchy4"/>
    <dgm:cxn modelId="{B5A6C035-D3FE-4AB0-96ED-7FEFDEF2ABDD}" type="presParOf" srcId="{23109B9D-2E5D-4FFA-8EF6-85E9953D827A}" destId="{8A56315E-D0C1-486A-B3D2-F587E92236EC}" srcOrd="0" destOrd="0" presId="urn:microsoft.com/office/officeart/2005/8/layout/hierarchy4"/>
    <dgm:cxn modelId="{A355C3C4-2BB5-45B2-9492-9FAB0F0858BC}" type="presParOf" srcId="{23109B9D-2E5D-4FFA-8EF6-85E9953D827A}" destId="{DC54A0E9-C755-4238-AD57-55345E2929F5}" srcOrd="1" destOrd="0" presId="urn:microsoft.com/office/officeart/2005/8/layout/hierarchy4"/>
    <dgm:cxn modelId="{8C5AA25E-5833-44F5-BD61-0378E7E12B35}" type="presParOf" srcId="{B732BC95-8C05-43BF-8CB9-89E3678B02C4}" destId="{6B4D4812-856B-413C-B446-5C010FA4F545}" srcOrd="1" destOrd="0" presId="urn:microsoft.com/office/officeart/2005/8/layout/hierarchy4"/>
    <dgm:cxn modelId="{C8611671-CFB4-41F4-9592-D3C583E55B28}" type="presParOf" srcId="{B732BC95-8C05-43BF-8CB9-89E3678B02C4}" destId="{E6C976FA-7E55-46D6-ACFA-0C955996D32E}" srcOrd="2" destOrd="0" presId="urn:microsoft.com/office/officeart/2005/8/layout/hierarchy4"/>
    <dgm:cxn modelId="{3BB2AA78-624F-4EAC-B5EB-B211EBECC236}" type="presParOf" srcId="{E6C976FA-7E55-46D6-ACFA-0C955996D32E}" destId="{06D5257C-3B88-48CB-BF83-FDAFCC948D1A}" srcOrd="0" destOrd="0" presId="urn:microsoft.com/office/officeart/2005/8/layout/hierarchy4"/>
    <dgm:cxn modelId="{2F98D845-1943-4FE3-8F66-01E9BBAF0301}" type="presParOf" srcId="{E6C976FA-7E55-46D6-ACFA-0C955996D32E}" destId="{56784C75-586B-4E4B-8CEA-D8E31F42E2B1}" srcOrd="1" destOrd="0" presId="urn:microsoft.com/office/officeart/2005/8/layout/hierarchy4"/>
    <dgm:cxn modelId="{678950C0-03E8-47CA-A168-1967669748F2}" type="presParOf" srcId="{E6C976FA-7E55-46D6-ACFA-0C955996D32E}" destId="{2F368CC7-9270-4462-976D-93852EE91817}" srcOrd="2" destOrd="0" presId="urn:microsoft.com/office/officeart/2005/8/layout/hierarchy4"/>
    <dgm:cxn modelId="{DB87ABC9-3315-41A2-B418-E38C0238AD77}" type="presParOf" srcId="{2F368CC7-9270-4462-976D-93852EE91817}" destId="{08421252-BA96-4ED1-9BFD-CA400B53D681}" srcOrd="0" destOrd="0" presId="urn:microsoft.com/office/officeart/2005/8/layout/hierarchy4"/>
    <dgm:cxn modelId="{6D4F2B92-D084-414A-9B82-3910E0244F0B}" type="presParOf" srcId="{08421252-BA96-4ED1-9BFD-CA400B53D681}" destId="{EFB545E6-34D6-4647-AEB0-173963E9C421}" srcOrd="0" destOrd="0" presId="urn:microsoft.com/office/officeart/2005/8/layout/hierarchy4"/>
    <dgm:cxn modelId="{A054B649-D3FE-428D-999C-5D5D05695A9F}" type="presParOf" srcId="{08421252-BA96-4ED1-9BFD-CA400B53D681}" destId="{32CC8098-BD33-4C95-9900-00D4D03BB14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96B36E-C80F-403F-BDD7-D30B22FABE6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315CC3-5CDA-4786-99A9-3433E4C217E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6007E63-D0D0-4B58-9FF5-142E56C0A5AF}" type="parTrans" cxnId="{D2C10C78-D689-4E0C-A483-BB9D235E9C3A}">
      <dgm:prSet/>
      <dgm:spPr/>
      <dgm:t>
        <a:bodyPr/>
        <a:lstStyle/>
        <a:p>
          <a:endParaRPr lang="ru-RU"/>
        </a:p>
      </dgm:t>
    </dgm:pt>
    <dgm:pt modelId="{EC3B62FF-CE0A-4FFA-BF28-B2750DDB16C0}" type="sibTrans" cxnId="{D2C10C78-D689-4E0C-A483-BB9D235E9C3A}">
      <dgm:prSet/>
      <dgm:spPr/>
      <dgm:t>
        <a:bodyPr/>
        <a:lstStyle/>
        <a:p>
          <a:endParaRPr lang="ru-RU"/>
        </a:p>
      </dgm:t>
    </dgm:pt>
    <dgm:pt modelId="{7AA08A6A-AD2B-4706-9C0F-3BF1B54BAECA}">
      <dgm:prSet phldrT="[Текст]" custT="1"/>
      <dgm:spPr/>
      <dgm:t>
        <a:bodyPr/>
        <a:lstStyle/>
        <a:p>
          <a:r>
            <a:rPr lang="ru-RU" sz="3200" dirty="0" smtClean="0"/>
            <a:t>АООП</a:t>
          </a:r>
        </a:p>
      </dgm:t>
    </dgm:pt>
    <dgm:pt modelId="{077D625F-2519-42E5-99C4-B744FE90C3D1}" type="parTrans" cxnId="{32AF7B50-6818-4593-88CC-EFC4ECFAA8BD}">
      <dgm:prSet/>
      <dgm:spPr/>
      <dgm:t>
        <a:bodyPr/>
        <a:lstStyle/>
        <a:p>
          <a:endParaRPr lang="ru-RU"/>
        </a:p>
      </dgm:t>
    </dgm:pt>
    <dgm:pt modelId="{A33957D5-26EC-40ED-9052-C97FBE851D48}" type="sibTrans" cxnId="{32AF7B50-6818-4593-88CC-EFC4ECFAA8BD}">
      <dgm:prSet/>
      <dgm:spPr/>
      <dgm:t>
        <a:bodyPr/>
        <a:lstStyle/>
        <a:p>
          <a:endParaRPr lang="ru-RU"/>
        </a:p>
      </dgm:t>
    </dgm:pt>
    <dgm:pt modelId="{5578480D-FF72-4611-ADA0-2B4B805D5CCF}">
      <dgm:prSet phldrT="[Текст]" custT="1"/>
      <dgm:spPr/>
      <dgm:t>
        <a:bodyPr/>
        <a:lstStyle/>
        <a:p>
          <a:r>
            <a:rPr lang="ru-RU" sz="1600" dirty="0" smtClean="0"/>
            <a:t>Все дети по одной  программе для определенной категории лиц</a:t>
          </a:r>
          <a:endParaRPr lang="ru-RU" sz="1600" dirty="0"/>
        </a:p>
      </dgm:t>
    </dgm:pt>
    <dgm:pt modelId="{84505957-AD78-403C-BD18-2D4BE524B833}" type="parTrans" cxnId="{AD482B4E-620C-4A24-8944-22B7A22028DE}">
      <dgm:prSet/>
      <dgm:spPr/>
      <dgm:t>
        <a:bodyPr/>
        <a:lstStyle/>
        <a:p>
          <a:endParaRPr lang="ru-RU"/>
        </a:p>
      </dgm:t>
    </dgm:pt>
    <dgm:pt modelId="{A31301C1-7CDD-46BE-87ED-3988802549F8}" type="sibTrans" cxnId="{AD482B4E-620C-4A24-8944-22B7A22028DE}">
      <dgm:prSet/>
      <dgm:spPr/>
      <dgm:t>
        <a:bodyPr/>
        <a:lstStyle/>
        <a:p>
          <a:endParaRPr lang="ru-RU"/>
        </a:p>
      </dgm:t>
    </dgm:pt>
    <dgm:pt modelId="{7248ACEC-44CD-4A86-8A1C-505AA6384B65}">
      <dgm:prSet custT="1"/>
      <dgm:spPr/>
      <dgm:t>
        <a:bodyPr/>
        <a:lstStyle/>
        <a:p>
          <a:r>
            <a:rPr lang="ru-RU" sz="1600" dirty="0" smtClean="0"/>
            <a:t>ИОМ </a:t>
          </a:r>
        </a:p>
        <a:p>
          <a:r>
            <a:rPr lang="ru-RU" sz="1600" dirty="0" smtClean="0"/>
            <a:t>на каждого ребенка</a:t>
          </a:r>
          <a:endParaRPr lang="ru-RU" sz="1600" dirty="0"/>
        </a:p>
      </dgm:t>
    </dgm:pt>
    <dgm:pt modelId="{D1A95B21-5953-4BC6-B1B4-E53EABFEA8B7}" type="parTrans" cxnId="{467D7AD5-4D0E-4F02-99E0-1FF536373BBE}">
      <dgm:prSet/>
      <dgm:spPr/>
      <dgm:t>
        <a:bodyPr/>
        <a:lstStyle/>
        <a:p>
          <a:endParaRPr lang="ru-RU"/>
        </a:p>
      </dgm:t>
    </dgm:pt>
    <dgm:pt modelId="{6ECB290A-F42E-45EC-B48C-843A8EE7F08B}" type="sibTrans" cxnId="{467D7AD5-4D0E-4F02-99E0-1FF536373BBE}">
      <dgm:prSet/>
      <dgm:spPr/>
      <dgm:t>
        <a:bodyPr/>
        <a:lstStyle/>
        <a:p>
          <a:endParaRPr lang="ru-RU"/>
        </a:p>
      </dgm:t>
    </dgm:pt>
    <dgm:pt modelId="{A4CF76E1-BECB-47FC-9BFD-9438E7A55889}" type="pres">
      <dgm:prSet presAssocID="{BE96B36E-C80F-403F-BDD7-D30B22FABE6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22906E8-16AD-40E3-9CF5-DD62BB5B3486}" type="pres">
      <dgm:prSet presAssocID="{EB315CC3-5CDA-4786-99A9-3433E4C217ED}" presName="vertOne" presStyleCnt="0"/>
      <dgm:spPr/>
    </dgm:pt>
    <dgm:pt modelId="{CB9DE54C-C849-4250-B810-CAF105C18334}" type="pres">
      <dgm:prSet presAssocID="{EB315CC3-5CDA-4786-99A9-3433E4C217ED}" presName="txOne" presStyleLbl="node0" presStyleIdx="0" presStyleCnt="1" custScaleY="70974" custLinFactY="-19773" custLinFactNeighborX="547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ECEF68-62F5-4D4E-BA1E-7D584C455959}" type="pres">
      <dgm:prSet presAssocID="{EB315CC3-5CDA-4786-99A9-3433E4C217ED}" presName="parTransOne" presStyleCnt="0"/>
      <dgm:spPr/>
    </dgm:pt>
    <dgm:pt modelId="{E1B476F4-27AD-423A-9748-7116B94595FA}" type="pres">
      <dgm:prSet presAssocID="{EB315CC3-5CDA-4786-99A9-3433E4C217ED}" presName="horzOne" presStyleCnt="0"/>
      <dgm:spPr/>
    </dgm:pt>
    <dgm:pt modelId="{0481BCA7-5378-47CF-BCED-6186AFB78DB8}" type="pres">
      <dgm:prSet presAssocID="{7AA08A6A-AD2B-4706-9C0F-3BF1B54BAECA}" presName="vertTwo" presStyleCnt="0"/>
      <dgm:spPr/>
    </dgm:pt>
    <dgm:pt modelId="{9CBC57AA-5E5F-47EA-8DF8-02E621A8CF24}" type="pres">
      <dgm:prSet presAssocID="{7AA08A6A-AD2B-4706-9C0F-3BF1B54BAECA}" presName="txTwo" presStyleLbl="node2" presStyleIdx="0" presStyleCnt="1" custScaleY="41357" custLinFactNeighborX="0" custLinFactNeighborY="665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4BE812-4119-4004-88B7-33BE03954498}" type="pres">
      <dgm:prSet presAssocID="{7AA08A6A-AD2B-4706-9C0F-3BF1B54BAECA}" presName="parTransTwo" presStyleCnt="0"/>
      <dgm:spPr/>
    </dgm:pt>
    <dgm:pt modelId="{7957EFDC-1CB8-412A-AA92-23DB9DFC6E7B}" type="pres">
      <dgm:prSet presAssocID="{7AA08A6A-AD2B-4706-9C0F-3BF1B54BAECA}" presName="horzTwo" presStyleCnt="0"/>
      <dgm:spPr/>
    </dgm:pt>
    <dgm:pt modelId="{F141A409-2338-42DD-964A-DB9D82401434}" type="pres">
      <dgm:prSet presAssocID="{5578480D-FF72-4611-ADA0-2B4B805D5CCF}" presName="vertThree" presStyleCnt="0"/>
      <dgm:spPr/>
    </dgm:pt>
    <dgm:pt modelId="{14F65D64-F6E8-462C-AC15-A647957C69DB}" type="pres">
      <dgm:prSet presAssocID="{5578480D-FF72-4611-ADA0-2B4B805D5CCF}" presName="txThree" presStyleLbl="node3" presStyleIdx="0" presStyleCnt="1" custScaleY="67133" custLinFactNeighborX="0" custLinFactNeighborY="-90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A93DB8-0044-45F3-82D0-CB6C4B1244A1}" type="pres">
      <dgm:prSet presAssocID="{5578480D-FF72-4611-ADA0-2B4B805D5CCF}" presName="parTransThree" presStyleCnt="0"/>
      <dgm:spPr/>
    </dgm:pt>
    <dgm:pt modelId="{D14BC286-BCD2-4D13-BF03-C162D30EB156}" type="pres">
      <dgm:prSet presAssocID="{5578480D-FF72-4611-ADA0-2B4B805D5CCF}" presName="horzThree" presStyleCnt="0"/>
      <dgm:spPr/>
    </dgm:pt>
    <dgm:pt modelId="{CB432E25-135E-4D7F-AFC2-ED868773A2FD}" type="pres">
      <dgm:prSet presAssocID="{7248ACEC-44CD-4A86-8A1C-505AA6384B65}" presName="vertFour" presStyleCnt="0">
        <dgm:presLayoutVars>
          <dgm:chPref val="3"/>
        </dgm:presLayoutVars>
      </dgm:prSet>
      <dgm:spPr/>
    </dgm:pt>
    <dgm:pt modelId="{85F46E91-8577-4CEF-B71E-D43266C6E400}" type="pres">
      <dgm:prSet presAssocID="{7248ACEC-44CD-4A86-8A1C-505AA6384B65}" presName="txFour" presStyleLbl="node4" presStyleIdx="0" presStyleCnt="1" custScaleY="42912" custLinFactNeighborX="0" custLinFactNeighborY="-34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91DFF2-E03B-4290-9A3C-1BD4B9B52FEB}" type="pres">
      <dgm:prSet presAssocID="{7248ACEC-44CD-4A86-8A1C-505AA6384B65}" presName="horzFour" presStyleCnt="0"/>
      <dgm:spPr/>
    </dgm:pt>
  </dgm:ptLst>
  <dgm:cxnLst>
    <dgm:cxn modelId="{51E44AAE-61ED-4316-8C4E-AA4FF84D0897}" type="presOf" srcId="{EB315CC3-5CDA-4786-99A9-3433E4C217ED}" destId="{CB9DE54C-C849-4250-B810-CAF105C18334}" srcOrd="0" destOrd="0" presId="urn:microsoft.com/office/officeart/2005/8/layout/hierarchy4"/>
    <dgm:cxn modelId="{E7332493-6947-4C5F-A034-3FA4EB519D26}" type="presOf" srcId="{BE96B36E-C80F-403F-BDD7-D30B22FABE6D}" destId="{A4CF76E1-BECB-47FC-9BFD-9438E7A55889}" srcOrd="0" destOrd="0" presId="urn:microsoft.com/office/officeart/2005/8/layout/hierarchy4"/>
    <dgm:cxn modelId="{7CE32787-8AD3-445D-9F15-9DFFC311CD34}" type="presOf" srcId="{7AA08A6A-AD2B-4706-9C0F-3BF1B54BAECA}" destId="{9CBC57AA-5E5F-47EA-8DF8-02E621A8CF24}" srcOrd="0" destOrd="0" presId="urn:microsoft.com/office/officeart/2005/8/layout/hierarchy4"/>
    <dgm:cxn modelId="{32AF7B50-6818-4593-88CC-EFC4ECFAA8BD}" srcId="{EB315CC3-5CDA-4786-99A9-3433E4C217ED}" destId="{7AA08A6A-AD2B-4706-9C0F-3BF1B54BAECA}" srcOrd="0" destOrd="0" parTransId="{077D625F-2519-42E5-99C4-B744FE90C3D1}" sibTransId="{A33957D5-26EC-40ED-9052-C97FBE851D48}"/>
    <dgm:cxn modelId="{B72041C6-4533-4A0A-BCFC-D276EA07218C}" type="presOf" srcId="{7248ACEC-44CD-4A86-8A1C-505AA6384B65}" destId="{85F46E91-8577-4CEF-B71E-D43266C6E400}" srcOrd="0" destOrd="0" presId="urn:microsoft.com/office/officeart/2005/8/layout/hierarchy4"/>
    <dgm:cxn modelId="{467D7AD5-4D0E-4F02-99E0-1FF536373BBE}" srcId="{5578480D-FF72-4611-ADA0-2B4B805D5CCF}" destId="{7248ACEC-44CD-4A86-8A1C-505AA6384B65}" srcOrd="0" destOrd="0" parTransId="{D1A95B21-5953-4BC6-B1B4-E53EABFEA8B7}" sibTransId="{6ECB290A-F42E-45EC-B48C-843A8EE7F08B}"/>
    <dgm:cxn modelId="{D046252B-6D1F-403A-8701-EC4F3093069E}" type="presOf" srcId="{5578480D-FF72-4611-ADA0-2B4B805D5CCF}" destId="{14F65D64-F6E8-462C-AC15-A647957C69DB}" srcOrd="0" destOrd="0" presId="urn:microsoft.com/office/officeart/2005/8/layout/hierarchy4"/>
    <dgm:cxn modelId="{AD482B4E-620C-4A24-8944-22B7A22028DE}" srcId="{7AA08A6A-AD2B-4706-9C0F-3BF1B54BAECA}" destId="{5578480D-FF72-4611-ADA0-2B4B805D5CCF}" srcOrd="0" destOrd="0" parTransId="{84505957-AD78-403C-BD18-2D4BE524B833}" sibTransId="{A31301C1-7CDD-46BE-87ED-3988802549F8}"/>
    <dgm:cxn modelId="{D2C10C78-D689-4E0C-A483-BB9D235E9C3A}" srcId="{BE96B36E-C80F-403F-BDD7-D30B22FABE6D}" destId="{EB315CC3-5CDA-4786-99A9-3433E4C217ED}" srcOrd="0" destOrd="0" parTransId="{C6007E63-D0D0-4B58-9FF5-142E56C0A5AF}" sibTransId="{EC3B62FF-CE0A-4FFA-BF28-B2750DDB16C0}"/>
    <dgm:cxn modelId="{6C5CFF49-FCC6-48B4-BE0A-EC6547E830A6}" type="presParOf" srcId="{A4CF76E1-BECB-47FC-9BFD-9438E7A55889}" destId="{B22906E8-16AD-40E3-9CF5-DD62BB5B3486}" srcOrd="0" destOrd="0" presId="urn:microsoft.com/office/officeart/2005/8/layout/hierarchy4"/>
    <dgm:cxn modelId="{02E34BE7-F09F-4B19-B8BF-361983432B31}" type="presParOf" srcId="{B22906E8-16AD-40E3-9CF5-DD62BB5B3486}" destId="{CB9DE54C-C849-4250-B810-CAF105C18334}" srcOrd="0" destOrd="0" presId="urn:microsoft.com/office/officeart/2005/8/layout/hierarchy4"/>
    <dgm:cxn modelId="{A9BD2399-7A14-4ED4-9F89-5BF109523592}" type="presParOf" srcId="{B22906E8-16AD-40E3-9CF5-DD62BB5B3486}" destId="{26ECEF68-62F5-4D4E-BA1E-7D584C455959}" srcOrd="1" destOrd="0" presId="urn:microsoft.com/office/officeart/2005/8/layout/hierarchy4"/>
    <dgm:cxn modelId="{4E90EA9A-C179-4A09-89D7-9C105BF6FAE9}" type="presParOf" srcId="{B22906E8-16AD-40E3-9CF5-DD62BB5B3486}" destId="{E1B476F4-27AD-423A-9748-7116B94595FA}" srcOrd="2" destOrd="0" presId="urn:microsoft.com/office/officeart/2005/8/layout/hierarchy4"/>
    <dgm:cxn modelId="{0DB801C6-DFE9-47A3-A832-4CFFEAD52A03}" type="presParOf" srcId="{E1B476F4-27AD-423A-9748-7116B94595FA}" destId="{0481BCA7-5378-47CF-BCED-6186AFB78DB8}" srcOrd="0" destOrd="0" presId="urn:microsoft.com/office/officeart/2005/8/layout/hierarchy4"/>
    <dgm:cxn modelId="{67E16B8D-77B3-43A2-96F7-3A55251CBDDA}" type="presParOf" srcId="{0481BCA7-5378-47CF-BCED-6186AFB78DB8}" destId="{9CBC57AA-5E5F-47EA-8DF8-02E621A8CF24}" srcOrd="0" destOrd="0" presId="urn:microsoft.com/office/officeart/2005/8/layout/hierarchy4"/>
    <dgm:cxn modelId="{14C4F0F7-D5F4-4CA3-B3BD-3B939031CC8B}" type="presParOf" srcId="{0481BCA7-5378-47CF-BCED-6186AFB78DB8}" destId="{074BE812-4119-4004-88B7-33BE03954498}" srcOrd="1" destOrd="0" presId="urn:microsoft.com/office/officeart/2005/8/layout/hierarchy4"/>
    <dgm:cxn modelId="{B8824A02-630F-47F9-8EA6-04A843066F3D}" type="presParOf" srcId="{0481BCA7-5378-47CF-BCED-6186AFB78DB8}" destId="{7957EFDC-1CB8-412A-AA92-23DB9DFC6E7B}" srcOrd="2" destOrd="0" presId="urn:microsoft.com/office/officeart/2005/8/layout/hierarchy4"/>
    <dgm:cxn modelId="{18C198EB-7320-4058-86BF-D40910B5CBA0}" type="presParOf" srcId="{7957EFDC-1CB8-412A-AA92-23DB9DFC6E7B}" destId="{F141A409-2338-42DD-964A-DB9D82401434}" srcOrd="0" destOrd="0" presId="urn:microsoft.com/office/officeart/2005/8/layout/hierarchy4"/>
    <dgm:cxn modelId="{DE5BF603-28DC-407A-8410-4E7F9C1D426C}" type="presParOf" srcId="{F141A409-2338-42DD-964A-DB9D82401434}" destId="{14F65D64-F6E8-462C-AC15-A647957C69DB}" srcOrd="0" destOrd="0" presId="urn:microsoft.com/office/officeart/2005/8/layout/hierarchy4"/>
    <dgm:cxn modelId="{7A3D2429-6846-4C5E-9C58-A974DC3555D6}" type="presParOf" srcId="{F141A409-2338-42DD-964A-DB9D82401434}" destId="{C2A93DB8-0044-45F3-82D0-CB6C4B1244A1}" srcOrd="1" destOrd="0" presId="urn:microsoft.com/office/officeart/2005/8/layout/hierarchy4"/>
    <dgm:cxn modelId="{2155561F-B689-4539-806D-EC05146B9A91}" type="presParOf" srcId="{F141A409-2338-42DD-964A-DB9D82401434}" destId="{D14BC286-BCD2-4D13-BF03-C162D30EB156}" srcOrd="2" destOrd="0" presId="urn:microsoft.com/office/officeart/2005/8/layout/hierarchy4"/>
    <dgm:cxn modelId="{39E025E3-8974-46AE-95D7-E8F3B65235D2}" type="presParOf" srcId="{D14BC286-BCD2-4D13-BF03-C162D30EB156}" destId="{CB432E25-135E-4D7F-AFC2-ED868773A2FD}" srcOrd="0" destOrd="0" presId="urn:microsoft.com/office/officeart/2005/8/layout/hierarchy4"/>
    <dgm:cxn modelId="{76FA9258-3BCC-41BF-9B3D-794853CC8289}" type="presParOf" srcId="{CB432E25-135E-4D7F-AFC2-ED868773A2FD}" destId="{85F46E91-8577-4CEF-B71E-D43266C6E400}" srcOrd="0" destOrd="0" presId="urn:microsoft.com/office/officeart/2005/8/layout/hierarchy4"/>
    <dgm:cxn modelId="{2BA30BA4-44F7-4000-9F7E-BDF0248A80B5}" type="presParOf" srcId="{CB432E25-135E-4D7F-AFC2-ED868773A2FD}" destId="{AA91DFF2-E03B-4290-9A3C-1BD4B9B52FE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2A706D-E5D3-4E2B-829B-6F908570ABC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D46FB9-5815-4F85-9B65-51BCAD8E83AB}">
      <dgm:prSet phldrT="[Текст]"/>
      <dgm:spPr/>
      <dgm:t>
        <a:bodyPr/>
        <a:lstStyle/>
        <a:p>
          <a:r>
            <a:rPr lang="ru-RU" dirty="0" smtClean="0"/>
            <a:t>Согласие/отказ родителей</a:t>
          </a:r>
          <a:endParaRPr lang="ru-RU" dirty="0"/>
        </a:p>
      </dgm:t>
    </dgm:pt>
    <dgm:pt modelId="{5E8C8C40-E1FF-4CFE-B150-BD442D18F057}" type="parTrans" cxnId="{FE054CEC-C56E-4E74-AA75-DDD13C73715B}">
      <dgm:prSet/>
      <dgm:spPr/>
      <dgm:t>
        <a:bodyPr/>
        <a:lstStyle/>
        <a:p>
          <a:endParaRPr lang="ru-RU"/>
        </a:p>
      </dgm:t>
    </dgm:pt>
    <dgm:pt modelId="{65A48D52-4EA4-4C2C-9225-F70BFBE3E5F2}" type="sibTrans" cxnId="{FE054CEC-C56E-4E74-AA75-DDD13C73715B}">
      <dgm:prSet/>
      <dgm:spPr/>
      <dgm:t>
        <a:bodyPr/>
        <a:lstStyle/>
        <a:p>
          <a:endParaRPr lang="ru-RU"/>
        </a:p>
      </dgm:t>
    </dgm:pt>
    <dgm:pt modelId="{4B8582A0-C8C1-45E3-A6AA-6AE6DF2F6F4B}">
      <dgm:prSet phldrT="[Текст]"/>
      <dgm:spPr/>
      <dgm:t>
        <a:bodyPr/>
        <a:lstStyle/>
        <a:p>
          <a:r>
            <a:rPr lang="ru-RU" dirty="0" smtClean="0"/>
            <a:t>Приказ на разработку АОП</a:t>
          </a:r>
          <a:endParaRPr lang="ru-RU" dirty="0"/>
        </a:p>
      </dgm:t>
    </dgm:pt>
    <dgm:pt modelId="{3CAF67C7-D8CA-43A8-910B-287BA2D7C810}" type="parTrans" cxnId="{EF8FFD96-7E66-41AE-ADF9-1F3081BF43A8}">
      <dgm:prSet/>
      <dgm:spPr/>
      <dgm:t>
        <a:bodyPr/>
        <a:lstStyle/>
        <a:p>
          <a:endParaRPr lang="ru-RU"/>
        </a:p>
      </dgm:t>
    </dgm:pt>
    <dgm:pt modelId="{0F015D65-1694-40C5-B6F2-6B5444E5CE1B}" type="sibTrans" cxnId="{EF8FFD96-7E66-41AE-ADF9-1F3081BF43A8}">
      <dgm:prSet/>
      <dgm:spPr/>
      <dgm:t>
        <a:bodyPr/>
        <a:lstStyle/>
        <a:p>
          <a:endParaRPr lang="ru-RU"/>
        </a:p>
      </dgm:t>
    </dgm:pt>
    <dgm:pt modelId="{D0C4D62D-90F8-4069-A4E2-C4D5773557A2}">
      <dgm:prSet phldrT="[Текст]"/>
      <dgm:spPr/>
      <dgm:t>
        <a:bodyPr/>
        <a:lstStyle/>
        <a:p>
          <a:r>
            <a:rPr lang="ru-RU" dirty="0" smtClean="0"/>
            <a:t>Определяется ведущий специалист в зависимости от диагноза и рекомендаций ТПМПК</a:t>
          </a:r>
          <a:endParaRPr lang="ru-RU" dirty="0"/>
        </a:p>
      </dgm:t>
    </dgm:pt>
    <dgm:pt modelId="{4FE5D2F4-9C5B-4579-9547-10CF9AE2C105}" type="parTrans" cxnId="{15DD4FCF-C0DA-4AC9-BF60-23AF66A1B142}">
      <dgm:prSet/>
      <dgm:spPr/>
      <dgm:t>
        <a:bodyPr/>
        <a:lstStyle/>
        <a:p>
          <a:endParaRPr lang="ru-RU"/>
        </a:p>
      </dgm:t>
    </dgm:pt>
    <dgm:pt modelId="{319269ED-667D-42CD-BC49-18BB7A73D56A}" type="sibTrans" cxnId="{15DD4FCF-C0DA-4AC9-BF60-23AF66A1B142}">
      <dgm:prSet/>
      <dgm:spPr/>
      <dgm:t>
        <a:bodyPr/>
        <a:lstStyle/>
        <a:p>
          <a:endParaRPr lang="ru-RU"/>
        </a:p>
      </dgm:t>
    </dgm:pt>
    <dgm:pt modelId="{E2E12F8E-6563-480E-92BB-B550B7E0B370}">
      <dgm:prSet phldrT="[Текст]"/>
      <dgm:spPr/>
      <dgm:t>
        <a:bodyPr/>
        <a:lstStyle/>
        <a:p>
          <a:r>
            <a:rPr lang="ru-RU" dirty="0" smtClean="0"/>
            <a:t>Сроки написания – 1 месяц</a:t>
          </a:r>
          <a:endParaRPr lang="ru-RU" dirty="0"/>
        </a:p>
      </dgm:t>
    </dgm:pt>
    <dgm:pt modelId="{D7D8D9C0-E207-4FC8-9A9F-AFFF029D2FEE}" type="parTrans" cxnId="{3E168D2C-5963-40EE-96C4-4706C5DDBF29}">
      <dgm:prSet/>
      <dgm:spPr/>
      <dgm:t>
        <a:bodyPr/>
        <a:lstStyle/>
        <a:p>
          <a:endParaRPr lang="ru-RU"/>
        </a:p>
      </dgm:t>
    </dgm:pt>
    <dgm:pt modelId="{2A6182F0-AC1E-4A5B-94D4-EB6FA862A444}" type="sibTrans" cxnId="{3E168D2C-5963-40EE-96C4-4706C5DDBF29}">
      <dgm:prSet/>
      <dgm:spPr/>
      <dgm:t>
        <a:bodyPr/>
        <a:lstStyle/>
        <a:p>
          <a:endParaRPr lang="ru-RU"/>
        </a:p>
      </dgm:t>
    </dgm:pt>
    <dgm:pt modelId="{F3A753B9-E085-40A0-B87F-5919F06CC492}">
      <dgm:prSet phldrT="[Текст]"/>
      <dgm:spPr/>
      <dgm:t>
        <a:bodyPr/>
        <a:lstStyle/>
        <a:p>
          <a:r>
            <a:rPr lang="ru-RU" dirty="0" smtClean="0"/>
            <a:t>Работа специалистов по разработке АОП</a:t>
          </a:r>
          <a:endParaRPr lang="ru-RU" dirty="0"/>
        </a:p>
      </dgm:t>
    </dgm:pt>
    <dgm:pt modelId="{48A553D0-14F6-4F18-9C2A-1F7757C27FB7}" type="parTrans" cxnId="{1C691165-CE4C-411A-B69F-AFA73AD0C3E5}">
      <dgm:prSet/>
      <dgm:spPr/>
      <dgm:t>
        <a:bodyPr/>
        <a:lstStyle/>
        <a:p>
          <a:endParaRPr lang="ru-RU"/>
        </a:p>
      </dgm:t>
    </dgm:pt>
    <dgm:pt modelId="{EA5D7569-B5A6-414A-8004-389A8BDB7AE3}" type="sibTrans" cxnId="{1C691165-CE4C-411A-B69F-AFA73AD0C3E5}">
      <dgm:prSet/>
      <dgm:spPr/>
      <dgm:t>
        <a:bodyPr/>
        <a:lstStyle/>
        <a:p>
          <a:endParaRPr lang="ru-RU"/>
        </a:p>
      </dgm:t>
    </dgm:pt>
    <dgm:pt modelId="{E0229A01-1F3A-487D-B97B-CA8D0FD00468}">
      <dgm:prSet phldrT="[Текст]"/>
      <dgm:spPr/>
      <dgm:t>
        <a:bodyPr/>
        <a:lstStyle/>
        <a:p>
          <a:r>
            <a:rPr lang="ru-RU" dirty="0" smtClean="0"/>
            <a:t>Диагностика  для уточнения особенностей развития ребенка</a:t>
          </a:r>
          <a:endParaRPr lang="ru-RU" dirty="0"/>
        </a:p>
      </dgm:t>
    </dgm:pt>
    <dgm:pt modelId="{F3ED95CC-9F99-4AF5-B151-E6BA029299DC}" type="parTrans" cxnId="{5E74C6DA-95BF-4800-91DA-CBCA7CAAB3E7}">
      <dgm:prSet/>
      <dgm:spPr/>
      <dgm:t>
        <a:bodyPr/>
        <a:lstStyle/>
        <a:p>
          <a:endParaRPr lang="ru-RU"/>
        </a:p>
      </dgm:t>
    </dgm:pt>
    <dgm:pt modelId="{6FF91940-4D20-495F-8F85-34A2902034B7}" type="sibTrans" cxnId="{5E74C6DA-95BF-4800-91DA-CBCA7CAAB3E7}">
      <dgm:prSet/>
      <dgm:spPr/>
      <dgm:t>
        <a:bodyPr/>
        <a:lstStyle/>
        <a:p>
          <a:endParaRPr lang="ru-RU"/>
        </a:p>
      </dgm:t>
    </dgm:pt>
    <dgm:pt modelId="{A05AE3A5-1016-45C0-B017-DCD244167121}">
      <dgm:prSet phldrT="[Текст]"/>
      <dgm:spPr/>
      <dgm:t>
        <a:bodyPr/>
        <a:lstStyle/>
        <a:p>
          <a:r>
            <a:rPr lang="ru-RU" dirty="0" smtClean="0"/>
            <a:t>Внеплановый </a:t>
          </a:r>
          <a:r>
            <a:rPr lang="ru-RU" dirty="0" err="1" smtClean="0"/>
            <a:t>ППк</a:t>
          </a:r>
          <a:r>
            <a:rPr lang="ru-RU" dirty="0" smtClean="0"/>
            <a:t> </a:t>
          </a:r>
          <a:r>
            <a:rPr lang="ru-RU" dirty="0" smtClean="0"/>
            <a:t>(возможность добавить специалиста сопровождения)</a:t>
          </a:r>
          <a:endParaRPr lang="ru-RU" dirty="0"/>
        </a:p>
      </dgm:t>
    </dgm:pt>
    <dgm:pt modelId="{11A1B7E2-323A-4B14-9664-4D4166DAD3B6}" type="parTrans" cxnId="{70B199E0-2350-4EAD-B52A-7273E32451B1}">
      <dgm:prSet/>
      <dgm:spPr/>
      <dgm:t>
        <a:bodyPr/>
        <a:lstStyle/>
        <a:p>
          <a:endParaRPr lang="ru-RU"/>
        </a:p>
      </dgm:t>
    </dgm:pt>
    <dgm:pt modelId="{8F23E9AC-D82F-4818-BE66-63F707E72536}" type="sibTrans" cxnId="{70B199E0-2350-4EAD-B52A-7273E32451B1}">
      <dgm:prSet/>
      <dgm:spPr/>
      <dgm:t>
        <a:bodyPr/>
        <a:lstStyle/>
        <a:p>
          <a:endParaRPr lang="ru-RU"/>
        </a:p>
      </dgm:t>
    </dgm:pt>
    <dgm:pt modelId="{6257CC0D-20C4-47C8-8BDF-286F9798DDA0}">
      <dgm:prSet phldrT="[Текст]"/>
      <dgm:spPr/>
      <dgm:t>
        <a:bodyPr/>
        <a:lstStyle/>
        <a:p>
          <a:r>
            <a:rPr lang="ru-RU" dirty="0" smtClean="0"/>
            <a:t>Специалисты по рекомендациям ТПМПК(каждый специалист отвечает за свой раздел)</a:t>
          </a:r>
          <a:endParaRPr lang="ru-RU" dirty="0"/>
        </a:p>
      </dgm:t>
    </dgm:pt>
    <dgm:pt modelId="{F33BEB8A-654B-436C-B0E6-1479482C3DF0}" type="parTrans" cxnId="{E23FAECF-F236-465B-BD14-14AADC065324}">
      <dgm:prSet/>
      <dgm:spPr/>
      <dgm:t>
        <a:bodyPr/>
        <a:lstStyle/>
        <a:p>
          <a:endParaRPr lang="ru-RU"/>
        </a:p>
      </dgm:t>
    </dgm:pt>
    <dgm:pt modelId="{8400BE9E-DBE2-4FC2-A629-4AAAA0A91467}" type="sibTrans" cxnId="{E23FAECF-F236-465B-BD14-14AADC065324}">
      <dgm:prSet/>
      <dgm:spPr/>
      <dgm:t>
        <a:bodyPr/>
        <a:lstStyle/>
        <a:p>
          <a:endParaRPr lang="ru-RU"/>
        </a:p>
      </dgm:t>
    </dgm:pt>
    <dgm:pt modelId="{B3920A71-9020-458C-84CE-D1CF6431BBA3}">
      <dgm:prSet phldrT="[Текст]"/>
      <dgm:spPr/>
      <dgm:t>
        <a:bodyPr/>
        <a:lstStyle/>
        <a:p>
          <a:r>
            <a:rPr lang="ru-RU" dirty="0" smtClean="0"/>
            <a:t>Индивидуальный учебный план (кол-во занятий, объем недельной нагрузки, включающий коррекционную работу)</a:t>
          </a:r>
          <a:endParaRPr lang="ru-RU" dirty="0"/>
        </a:p>
      </dgm:t>
    </dgm:pt>
    <dgm:pt modelId="{777EA1FC-6003-4F2B-B0C7-44165ECB99B9}" type="parTrans" cxnId="{E81BE5D0-0EB2-4561-8654-83201C6C3785}">
      <dgm:prSet/>
      <dgm:spPr/>
      <dgm:t>
        <a:bodyPr/>
        <a:lstStyle/>
        <a:p>
          <a:endParaRPr lang="ru-RU"/>
        </a:p>
      </dgm:t>
    </dgm:pt>
    <dgm:pt modelId="{9E91A463-EE0B-4A57-B843-3196D61CEE1E}" type="sibTrans" cxnId="{E81BE5D0-0EB2-4561-8654-83201C6C3785}">
      <dgm:prSet/>
      <dgm:spPr/>
      <dgm:t>
        <a:bodyPr/>
        <a:lstStyle/>
        <a:p>
          <a:endParaRPr lang="ru-RU"/>
        </a:p>
      </dgm:t>
    </dgm:pt>
    <dgm:pt modelId="{493E49E2-99D7-4E91-953C-A152C367E223}">
      <dgm:prSet phldrT="[Текст]"/>
      <dgm:spPr/>
      <dgm:t>
        <a:bodyPr/>
        <a:lstStyle/>
        <a:p>
          <a:r>
            <a:rPr lang="ru-RU" dirty="0" smtClean="0"/>
            <a:t>Назначение учебной нагрузки специалистам</a:t>
          </a:r>
          <a:endParaRPr lang="ru-RU" dirty="0"/>
        </a:p>
      </dgm:t>
    </dgm:pt>
    <dgm:pt modelId="{AB5FECFB-8EC5-481D-834F-9324BFD59C8B}" type="parTrans" cxnId="{CD07B0C0-8E1C-4670-B008-8E71DF9A4C66}">
      <dgm:prSet/>
      <dgm:spPr/>
      <dgm:t>
        <a:bodyPr/>
        <a:lstStyle/>
        <a:p>
          <a:endParaRPr lang="ru-RU"/>
        </a:p>
      </dgm:t>
    </dgm:pt>
    <dgm:pt modelId="{AF7BF430-29DB-4C59-B3E5-4B48F15588E7}" type="sibTrans" cxnId="{CD07B0C0-8E1C-4670-B008-8E71DF9A4C66}">
      <dgm:prSet/>
      <dgm:spPr/>
      <dgm:t>
        <a:bodyPr/>
        <a:lstStyle/>
        <a:p>
          <a:endParaRPr lang="ru-RU"/>
        </a:p>
      </dgm:t>
    </dgm:pt>
    <dgm:pt modelId="{F7357A8F-4CE3-4D44-87A5-99F967BC7122}">
      <dgm:prSet phldrT="[Текст]"/>
      <dgm:spPr/>
      <dgm:t>
        <a:bodyPr/>
        <a:lstStyle/>
        <a:p>
          <a:r>
            <a:rPr lang="ru-RU" dirty="0" smtClean="0"/>
            <a:t>Написание программы (верстка ведущим специалистом сопровождения)</a:t>
          </a:r>
          <a:endParaRPr lang="ru-RU" dirty="0"/>
        </a:p>
      </dgm:t>
    </dgm:pt>
    <dgm:pt modelId="{3F3FF7CD-68D1-4BA8-8585-8427D86E376A}" type="parTrans" cxnId="{6B905FD4-D28E-49D8-BA20-0EA8E0301384}">
      <dgm:prSet/>
      <dgm:spPr/>
      <dgm:t>
        <a:bodyPr/>
        <a:lstStyle/>
        <a:p>
          <a:endParaRPr lang="ru-RU"/>
        </a:p>
      </dgm:t>
    </dgm:pt>
    <dgm:pt modelId="{16954496-3393-4A23-9998-4B49FC1915C0}" type="sibTrans" cxnId="{6B905FD4-D28E-49D8-BA20-0EA8E0301384}">
      <dgm:prSet/>
      <dgm:spPr/>
      <dgm:t>
        <a:bodyPr/>
        <a:lstStyle/>
        <a:p>
          <a:endParaRPr lang="ru-RU"/>
        </a:p>
      </dgm:t>
    </dgm:pt>
    <dgm:pt modelId="{C0908DA1-8CDC-4B6F-A41A-A1581E591158}">
      <dgm:prSet phldrT="[Текст]"/>
      <dgm:spPr/>
      <dgm:t>
        <a:bodyPr/>
        <a:lstStyle/>
        <a:p>
          <a:r>
            <a:rPr lang="ru-RU" dirty="0" smtClean="0"/>
            <a:t>Представление программы на </a:t>
          </a:r>
          <a:r>
            <a:rPr lang="ru-RU" dirty="0" err="1" smtClean="0"/>
            <a:t>ППк</a:t>
          </a:r>
          <a:endParaRPr lang="ru-RU" dirty="0"/>
        </a:p>
      </dgm:t>
    </dgm:pt>
    <dgm:pt modelId="{9671CA3D-1BD4-4B47-AC03-112C50AE0185}" type="parTrans" cxnId="{FDF1A34E-E36F-47A1-AC90-23EF5000D5AB}">
      <dgm:prSet/>
      <dgm:spPr/>
      <dgm:t>
        <a:bodyPr/>
        <a:lstStyle/>
        <a:p>
          <a:endParaRPr lang="ru-RU"/>
        </a:p>
      </dgm:t>
    </dgm:pt>
    <dgm:pt modelId="{6949FC7F-7C22-4346-9E09-D479A85360E3}" type="sibTrans" cxnId="{FDF1A34E-E36F-47A1-AC90-23EF5000D5AB}">
      <dgm:prSet/>
      <dgm:spPr/>
      <dgm:t>
        <a:bodyPr/>
        <a:lstStyle/>
        <a:p>
          <a:endParaRPr lang="ru-RU"/>
        </a:p>
      </dgm:t>
    </dgm:pt>
    <dgm:pt modelId="{3E550B58-9141-46B3-A515-636C803A47BC}">
      <dgm:prSet phldrT="[Текст]"/>
      <dgm:spPr/>
      <dgm:t>
        <a:bodyPr/>
        <a:lstStyle/>
        <a:p>
          <a:r>
            <a:rPr lang="ru-RU" dirty="0" smtClean="0"/>
            <a:t>Утверждение руководителем</a:t>
          </a:r>
          <a:endParaRPr lang="ru-RU" dirty="0"/>
        </a:p>
      </dgm:t>
    </dgm:pt>
    <dgm:pt modelId="{584A0ED6-1090-451D-9A55-C72ADCF42C9D}" type="parTrans" cxnId="{68380391-11C7-4518-9DC5-2F1C20B4603A}">
      <dgm:prSet/>
      <dgm:spPr/>
      <dgm:t>
        <a:bodyPr/>
        <a:lstStyle/>
        <a:p>
          <a:endParaRPr lang="ru-RU"/>
        </a:p>
      </dgm:t>
    </dgm:pt>
    <dgm:pt modelId="{D541297B-C7F1-47C2-BF6F-91435F6FF024}" type="sibTrans" cxnId="{68380391-11C7-4518-9DC5-2F1C20B4603A}">
      <dgm:prSet/>
      <dgm:spPr/>
      <dgm:t>
        <a:bodyPr/>
        <a:lstStyle/>
        <a:p>
          <a:endParaRPr lang="ru-RU"/>
        </a:p>
      </dgm:t>
    </dgm:pt>
    <dgm:pt modelId="{EC8F74DE-9A91-40C0-93A7-EB266DDCF16D}">
      <dgm:prSet phldrT="[Текст]"/>
      <dgm:spPr/>
      <dgm:t>
        <a:bodyPr/>
        <a:lstStyle/>
        <a:p>
          <a:r>
            <a:rPr lang="ru-RU" dirty="0" smtClean="0"/>
            <a:t>Ознакомление родителей</a:t>
          </a:r>
          <a:endParaRPr lang="ru-RU" dirty="0"/>
        </a:p>
      </dgm:t>
    </dgm:pt>
    <dgm:pt modelId="{A7B9621F-3E74-4C27-886C-06B6BB09FEAD}" type="parTrans" cxnId="{1D8F4AC9-897D-4F8B-88F3-43C94DC18214}">
      <dgm:prSet/>
      <dgm:spPr/>
      <dgm:t>
        <a:bodyPr/>
        <a:lstStyle/>
        <a:p>
          <a:endParaRPr lang="ru-RU"/>
        </a:p>
      </dgm:t>
    </dgm:pt>
    <dgm:pt modelId="{B5631CA6-EE4A-44DD-A763-1D476FDEE48E}" type="sibTrans" cxnId="{1D8F4AC9-897D-4F8B-88F3-43C94DC18214}">
      <dgm:prSet/>
      <dgm:spPr/>
      <dgm:t>
        <a:bodyPr/>
        <a:lstStyle/>
        <a:p>
          <a:endParaRPr lang="ru-RU"/>
        </a:p>
      </dgm:t>
    </dgm:pt>
    <dgm:pt modelId="{AE82E0E1-DC3C-47B5-BC4B-05F26E360132}">
      <dgm:prSet/>
      <dgm:spPr/>
      <dgm:t>
        <a:bodyPr/>
        <a:lstStyle/>
        <a:p>
          <a:r>
            <a:rPr lang="ru-RU" dirty="0" smtClean="0"/>
            <a:t>Письменно</a:t>
          </a:r>
          <a:endParaRPr lang="ru-RU" dirty="0"/>
        </a:p>
      </dgm:t>
    </dgm:pt>
    <dgm:pt modelId="{D3B05A30-45A6-4530-8828-C83D94FD97AD}" type="parTrans" cxnId="{FDAC277C-D2B2-4C81-BBE8-E9E2C14B10C3}">
      <dgm:prSet/>
      <dgm:spPr/>
      <dgm:t>
        <a:bodyPr/>
        <a:lstStyle/>
        <a:p>
          <a:endParaRPr lang="ru-RU"/>
        </a:p>
      </dgm:t>
    </dgm:pt>
    <dgm:pt modelId="{1402BFCE-3516-4D14-9964-1EB900102D56}" type="sibTrans" cxnId="{FDAC277C-D2B2-4C81-BBE8-E9E2C14B10C3}">
      <dgm:prSet/>
      <dgm:spPr/>
      <dgm:t>
        <a:bodyPr/>
        <a:lstStyle/>
        <a:p>
          <a:endParaRPr lang="ru-RU"/>
        </a:p>
      </dgm:t>
    </dgm:pt>
    <dgm:pt modelId="{C25D793A-58BB-42BE-81F1-74F8AFDE6FEF}" type="pres">
      <dgm:prSet presAssocID="{C72A706D-E5D3-4E2B-829B-6F908570AB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493EAD-E87F-4FF7-935D-634CDD766EFD}" type="pres">
      <dgm:prSet presAssocID="{3FD46FB9-5815-4F85-9B65-51BCAD8E83AB}" presName="composite" presStyleCnt="0"/>
      <dgm:spPr/>
    </dgm:pt>
    <dgm:pt modelId="{4B19924D-9F90-4C22-BBEC-8888DB896E12}" type="pres">
      <dgm:prSet presAssocID="{3FD46FB9-5815-4F85-9B65-51BCAD8E83AB}" presName="parTx" presStyleLbl="alignNode1" presStyleIdx="0" presStyleCnt="3" custLinFactX="100000" custLinFactY="-35722" custLinFactNeighborX="126296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E98113-A30D-455C-BA55-9EB88FF5143E}" type="pres">
      <dgm:prSet presAssocID="{3FD46FB9-5815-4F85-9B65-51BCAD8E83AB}" presName="desTx" presStyleLbl="alignAccFollowNode1" presStyleIdx="0" presStyleCnt="3" custFlipVert="0" custScaleY="21027" custLinFactX="100000" custLinFactY="-3167234" custLinFactNeighborX="126296" custLinFactNeighborY="-3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02A28-D657-4203-B148-D36A1EF9A597}" type="pres">
      <dgm:prSet presAssocID="{65A48D52-4EA4-4C2C-9225-F70BFBE3E5F2}" presName="space" presStyleCnt="0"/>
      <dgm:spPr/>
    </dgm:pt>
    <dgm:pt modelId="{66C30416-A09B-4BA9-A5B8-E5A171F2A394}" type="pres">
      <dgm:prSet presAssocID="{4B8582A0-C8C1-45E3-A6AA-6AE6DF2F6F4B}" presName="composite" presStyleCnt="0"/>
      <dgm:spPr/>
    </dgm:pt>
    <dgm:pt modelId="{E0077579-93EC-41CE-8AE5-80A0861510E2}" type="pres">
      <dgm:prSet presAssocID="{4B8582A0-C8C1-45E3-A6AA-6AE6DF2F6F4B}" presName="parTx" presStyleLbl="alignNode1" presStyleIdx="1" presStyleCnt="3" custLinFactX="-8394" custLinFactNeighborX="-100000" custLinFactNeighborY="6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0AA57-53B1-4B74-B15A-81D3997A8BE6}" type="pres">
      <dgm:prSet presAssocID="{4B8582A0-C8C1-45E3-A6AA-6AE6DF2F6F4B}" presName="desTx" presStyleLbl="alignAccFollowNode1" presStyleIdx="1" presStyleCnt="3" custScaleY="100000" custLinFactX="-8394" custLinFactY="100000" custLinFactNeighborX="-100000" custLinFactNeighborY="136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EFCF9C-665B-477A-A765-E1DDBDEBAA30}" type="pres">
      <dgm:prSet presAssocID="{0F015D65-1694-40C5-B6F2-6B5444E5CE1B}" presName="space" presStyleCnt="0"/>
      <dgm:spPr/>
    </dgm:pt>
    <dgm:pt modelId="{7F43E2AF-C8F9-47B3-8EA6-F5D05830EBC0}" type="pres">
      <dgm:prSet presAssocID="{F3A753B9-E085-40A0-B87F-5919F06CC492}" presName="composite" presStyleCnt="0"/>
      <dgm:spPr/>
    </dgm:pt>
    <dgm:pt modelId="{C92ECE62-E218-4219-80DA-6992D3D0C611}" type="pres">
      <dgm:prSet presAssocID="{F3A753B9-E085-40A0-B87F-5919F06CC492}" presName="parTx" presStyleLbl="alignNode1" presStyleIdx="2" presStyleCnt="3" custLinFactX="-10421" custLinFactNeighborX="-100000" custLinFactNeighborY="82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A466D1-E46F-4063-9A05-C6AC571F787C}" type="pres">
      <dgm:prSet presAssocID="{F3A753B9-E085-40A0-B87F-5919F06CC492}" presName="desTx" presStyleLbl="alignAccFollowNode1" presStyleIdx="2" presStyleCnt="3" custLinFactX="-9987" custLinFactY="100000" custLinFactNeighborX="-100000" custLinFactNeighborY="136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AC277C-D2B2-4C81-BBE8-E9E2C14B10C3}" srcId="{3FD46FB9-5815-4F85-9B65-51BCAD8E83AB}" destId="{AE82E0E1-DC3C-47B5-BC4B-05F26E360132}" srcOrd="0" destOrd="0" parTransId="{D3B05A30-45A6-4530-8828-C83D94FD97AD}" sibTransId="{1402BFCE-3516-4D14-9964-1EB900102D56}"/>
    <dgm:cxn modelId="{6B905FD4-D28E-49D8-BA20-0EA8E0301384}" srcId="{F3A753B9-E085-40A0-B87F-5919F06CC492}" destId="{F7357A8F-4CE3-4D44-87A5-99F967BC7122}" srcOrd="2" destOrd="0" parTransId="{3F3FF7CD-68D1-4BA8-8585-8427D86E376A}" sibTransId="{16954496-3393-4A23-9998-4B49FC1915C0}"/>
    <dgm:cxn modelId="{D56C5ACD-1E2E-4875-A71F-5F557E335EB3}" type="presOf" srcId="{C72A706D-E5D3-4E2B-829B-6F908570ABCD}" destId="{C25D793A-58BB-42BE-81F1-74F8AFDE6FEF}" srcOrd="0" destOrd="0" presId="urn:microsoft.com/office/officeart/2005/8/layout/hList1"/>
    <dgm:cxn modelId="{2A6E50BA-F3CB-4831-9ACE-970D43D20A0B}" type="presOf" srcId="{AE82E0E1-DC3C-47B5-BC4B-05F26E360132}" destId="{56E98113-A30D-455C-BA55-9EB88FF5143E}" srcOrd="0" destOrd="0" presId="urn:microsoft.com/office/officeart/2005/8/layout/hList1"/>
    <dgm:cxn modelId="{F66625AE-2AB7-4782-B02B-9B386358532B}" type="presOf" srcId="{493E49E2-99D7-4E91-953C-A152C367E223}" destId="{C950AA57-53B1-4B74-B15A-81D3997A8BE6}" srcOrd="0" destOrd="4" presId="urn:microsoft.com/office/officeart/2005/8/layout/hList1"/>
    <dgm:cxn modelId="{CF4FDB12-0094-49FE-BB6B-F35C4B5EA373}" type="presOf" srcId="{F3A753B9-E085-40A0-B87F-5919F06CC492}" destId="{C92ECE62-E218-4219-80DA-6992D3D0C611}" srcOrd="0" destOrd="0" presId="urn:microsoft.com/office/officeart/2005/8/layout/hList1"/>
    <dgm:cxn modelId="{68380391-11C7-4518-9DC5-2F1C20B4603A}" srcId="{F3A753B9-E085-40A0-B87F-5919F06CC492}" destId="{3E550B58-9141-46B3-A515-636C803A47BC}" srcOrd="4" destOrd="0" parTransId="{584A0ED6-1090-451D-9A55-C72ADCF42C9D}" sibTransId="{D541297B-C7F1-47C2-BF6F-91435F6FF024}"/>
    <dgm:cxn modelId="{1C691165-CE4C-411A-B69F-AFA73AD0C3E5}" srcId="{C72A706D-E5D3-4E2B-829B-6F908570ABCD}" destId="{F3A753B9-E085-40A0-B87F-5919F06CC492}" srcOrd="2" destOrd="0" parTransId="{48A553D0-14F6-4F18-9C2A-1F7757C27FB7}" sibTransId="{EA5D7569-B5A6-414A-8004-389A8BDB7AE3}"/>
    <dgm:cxn modelId="{1D8F4AC9-897D-4F8B-88F3-43C94DC18214}" srcId="{F3A753B9-E085-40A0-B87F-5919F06CC492}" destId="{EC8F74DE-9A91-40C0-93A7-EB266DDCF16D}" srcOrd="5" destOrd="0" parTransId="{A7B9621F-3E74-4C27-886C-06B6BB09FEAD}" sibTransId="{B5631CA6-EE4A-44DD-A763-1D476FDEE48E}"/>
    <dgm:cxn modelId="{5E74C6DA-95BF-4800-91DA-CBCA7CAAB3E7}" srcId="{F3A753B9-E085-40A0-B87F-5919F06CC492}" destId="{E0229A01-1F3A-487D-B97B-CA8D0FD00468}" srcOrd="0" destOrd="0" parTransId="{F3ED95CC-9F99-4AF5-B151-E6BA029299DC}" sibTransId="{6FF91940-4D20-495F-8F85-34A2902034B7}"/>
    <dgm:cxn modelId="{82352760-DE69-44C1-8A57-DD7EE01B0E91}" type="presOf" srcId="{E2E12F8E-6563-480E-92BB-B550B7E0B370}" destId="{C950AA57-53B1-4B74-B15A-81D3997A8BE6}" srcOrd="0" destOrd="1" presId="urn:microsoft.com/office/officeart/2005/8/layout/hList1"/>
    <dgm:cxn modelId="{FE054CEC-C56E-4E74-AA75-DDD13C73715B}" srcId="{C72A706D-E5D3-4E2B-829B-6F908570ABCD}" destId="{3FD46FB9-5815-4F85-9B65-51BCAD8E83AB}" srcOrd="0" destOrd="0" parTransId="{5E8C8C40-E1FF-4CFE-B150-BD442D18F057}" sibTransId="{65A48D52-4EA4-4C2C-9225-F70BFBE3E5F2}"/>
    <dgm:cxn modelId="{E88990B9-CC18-480F-84A9-4ADA0A1458E5}" type="presOf" srcId="{E0229A01-1F3A-487D-B97B-CA8D0FD00468}" destId="{98A466D1-E46F-4063-9A05-C6AC571F787C}" srcOrd="0" destOrd="0" presId="urn:microsoft.com/office/officeart/2005/8/layout/hList1"/>
    <dgm:cxn modelId="{4DD06759-4695-4EC4-9800-0AED6AC542EB}" type="presOf" srcId="{4B8582A0-C8C1-45E3-A6AA-6AE6DF2F6F4B}" destId="{E0077579-93EC-41CE-8AE5-80A0861510E2}" srcOrd="0" destOrd="0" presId="urn:microsoft.com/office/officeart/2005/8/layout/hList1"/>
    <dgm:cxn modelId="{F28CA8B6-95EC-441B-A0C8-D97A2CB329AD}" type="presOf" srcId="{B3920A71-9020-458C-84CE-D1CF6431BBA3}" destId="{C950AA57-53B1-4B74-B15A-81D3997A8BE6}" srcOrd="0" destOrd="3" presId="urn:microsoft.com/office/officeart/2005/8/layout/hList1"/>
    <dgm:cxn modelId="{E23FAECF-F236-465B-BD14-14AADC065324}" srcId="{4B8582A0-C8C1-45E3-A6AA-6AE6DF2F6F4B}" destId="{6257CC0D-20C4-47C8-8BDF-286F9798DDA0}" srcOrd="2" destOrd="0" parTransId="{F33BEB8A-654B-436C-B0E6-1479482C3DF0}" sibTransId="{8400BE9E-DBE2-4FC2-A629-4AAAA0A91467}"/>
    <dgm:cxn modelId="{E81BE5D0-0EB2-4561-8654-83201C6C3785}" srcId="{4B8582A0-C8C1-45E3-A6AA-6AE6DF2F6F4B}" destId="{B3920A71-9020-458C-84CE-D1CF6431BBA3}" srcOrd="3" destOrd="0" parTransId="{777EA1FC-6003-4F2B-B0C7-44165ECB99B9}" sibTransId="{9E91A463-EE0B-4A57-B843-3196D61CEE1E}"/>
    <dgm:cxn modelId="{A61AAF07-545B-4D09-9A22-277F54BE5480}" type="presOf" srcId="{F7357A8F-4CE3-4D44-87A5-99F967BC7122}" destId="{98A466D1-E46F-4063-9A05-C6AC571F787C}" srcOrd="0" destOrd="2" presId="urn:microsoft.com/office/officeart/2005/8/layout/hList1"/>
    <dgm:cxn modelId="{EF8FFD96-7E66-41AE-ADF9-1F3081BF43A8}" srcId="{C72A706D-E5D3-4E2B-829B-6F908570ABCD}" destId="{4B8582A0-C8C1-45E3-A6AA-6AE6DF2F6F4B}" srcOrd="1" destOrd="0" parTransId="{3CAF67C7-D8CA-43A8-910B-287BA2D7C810}" sibTransId="{0F015D65-1694-40C5-B6F2-6B5444E5CE1B}"/>
    <dgm:cxn modelId="{FDF1A34E-E36F-47A1-AC90-23EF5000D5AB}" srcId="{F3A753B9-E085-40A0-B87F-5919F06CC492}" destId="{C0908DA1-8CDC-4B6F-A41A-A1581E591158}" srcOrd="3" destOrd="0" parTransId="{9671CA3D-1BD4-4B47-AC03-112C50AE0185}" sibTransId="{6949FC7F-7C22-4346-9E09-D479A85360E3}"/>
    <dgm:cxn modelId="{6AF056AC-0C3E-4C90-9BAE-7F77E583B8AA}" type="presOf" srcId="{6257CC0D-20C4-47C8-8BDF-286F9798DDA0}" destId="{C950AA57-53B1-4B74-B15A-81D3997A8BE6}" srcOrd="0" destOrd="2" presId="urn:microsoft.com/office/officeart/2005/8/layout/hList1"/>
    <dgm:cxn modelId="{8EBF7DDC-39CA-438F-8896-002DCD28BE86}" type="presOf" srcId="{EC8F74DE-9A91-40C0-93A7-EB266DDCF16D}" destId="{98A466D1-E46F-4063-9A05-C6AC571F787C}" srcOrd="0" destOrd="5" presId="urn:microsoft.com/office/officeart/2005/8/layout/hList1"/>
    <dgm:cxn modelId="{465F0B91-4A54-443C-9485-CD89BBF4D4EB}" type="presOf" srcId="{3E550B58-9141-46B3-A515-636C803A47BC}" destId="{98A466D1-E46F-4063-9A05-C6AC571F787C}" srcOrd="0" destOrd="4" presId="urn:microsoft.com/office/officeart/2005/8/layout/hList1"/>
    <dgm:cxn modelId="{70B199E0-2350-4EAD-B52A-7273E32451B1}" srcId="{F3A753B9-E085-40A0-B87F-5919F06CC492}" destId="{A05AE3A5-1016-45C0-B017-DCD244167121}" srcOrd="1" destOrd="0" parTransId="{11A1B7E2-323A-4B14-9664-4D4166DAD3B6}" sibTransId="{8F23E9AC-D82F-4818-BE66-63F707E72536}"/>
    <dgm:cxn modelId="{A7463B2E-702E-403F-BD63-E43276D5E8C5}" type="presOf" srcId="{A05AE3A5-1016-45C0-B017-DCD244167121}" destId="{98A466D1-E46F-4063-9A05-C6AC571F787C}" srcOrd="0" destOrd="1" presId="urn:microsoft.com/office/officeart/2005/8/layout/hList1"/>
    <dgm:cxn modelId="{15DD4FCF-C0DA-4AC9-BF60-23AF66A1B142}" srcId="{4B8582A0-C8C1-45E3-A6AA-6AE6DF2F6F4B}" destId="{D0C4D62D-90F8-4069-A4E2-C4D5773557A2}" srcOrd="0" destOrd="0" parTransId="{4FE5D2F4-9C5B-4579-9547-10CF9AE2C105}" sibTransId="{319269ED-667D-42CD-BC49-18BB7A73D56A}"/>
    <dgm:cxn modelId="{CD07B0C0-8E1C-4670-B008-8E71DF9A4C66}" srcId="{4B8582A0-C8C1-45E3-A6AA-6AE6DF2F6F4B}" destId="{493E49E2-99D7-4E91-953C-A152C367E223}" srcOrd="4" destOrd="0" parTransId="{AB5FECFB-8EC5-481D-834F-9324BFD59C8B}" sibTransId="{AF7BF430-29DB-4C59-B3E5-4B48F15588E7}"/>
    <dgm:cxn modelId="{8146C845-2698-43B5-A482-AFA1CB7298C4}" type="presOf" srcId="{C0908DA1-8CDC-4B6F-A41A-A1581E591158}" destId="{98A466D1-E46F-4063-9A05-C6AC571F787C}" srcOrd="0" destOrd="3" presId="urn:microsoft.com/office/officeart/2005/8/layout/hList1"/>
    <dgm:cxn modelId="{D73D4EFA-EA2A-4F89-82DA-C743CE598AA1}" type="presOf" srcId="{3FD46FB9-5815-4F85-9B65-51BCAD8E83AB}" destId="{4B19924D-9F90-4C22-BBEC-8888DB896E12}" srcOrd="0" destOrd="0" presId="urn:microsoft.com/office/officeart/2005/8/layout/hList1"/>
    <dgm:cxn modelId="{B902A8D4-A422-4C9C-915A-E3C92E8EB63C}" type="presOf" srcId="{D0C4D62D-90F8-4069-A4E2-C4D5773557A2}" destId="{C950AA57-53B1-4B74-B15A-81D3997A8BE6}" srcOrd="0" destOrd="0" presId="urn:microsoft.com/office/officeart/2005/8/layout/hList1"/>
    <dgm:cxn modelId="{3E168D2C-5963-40EE-96C4-4706C5DDBF29}" srcId="{4B8582A0-C8C1-45E3-A6AA-6AE6DF2F6F4B}" destId="{E2E12F8E-6563-480E-92BB-B550B7E0B370}" srcOrd="1" destOrd="0" parTransId="{D7D8D9C0-E207-4FC8-9A9F-AFFF029D2FEE}" sibTransId="{2A6182F0-AC1E-4A5B-94D4-EB6FA862A444}"/>
    <dgm:cxn modelId="{CADA110A-1D52-4658-95F1-DAF5B0DB4D52}" type="presParOf" srcId="{C25D793A-58BB-42BE-81F1-74F8AFDE6FEF}" destId="{66493EAD-E87F-4FF7-935D-634CDD766EFD}" srcOrd="0" destOrd="0" presId="urn:microsoft.com/office/officeart/2005/8/layout/hList1"/>
    <dgm:cxn modelId="{467C9583-D789-4B81-911F-5B65C914C685}" type="presParOf" srcId="{66493EAD-E87F-4FF7-935D-634CDD766EFD}" destId="{4B19924D-9F90-4C22-BBEC-8888DB896E12}" srcOrd="0" destOrd="0" presId="urn:microsoft.com/office/officeart/2005/8/layout/hList1"/>
    <dgm:cxn modelId="{944BEF35-0AAF-44A5-9974-71C5B5ECE4FE}" type="presParOf" srcId="{66493EAD-E87F-4FF7-935D-634CDD766EFD}" destId="{56E98113-A30D-455C-BA55-9EB88FF5143E}" srcOrd="1" destOrd="0" presId="urn:microsoft.com/office/officeart/2005/8/layout/hList1"/>
    <dgm:cxn modelId="{E648AB58-A0D0-45DC-9597-975D47187E67}" type="presParOf" srcId="{C25D793A-58BB-42BE-81F1-74F8AFDE6FEF}" destId="{70202A28-D657-4203-B148-D36A1EF9A597}" srcOrd="1" destOrd="0" presId="urn:microsoft.com/office/officeart/2005/8/layout/hList1"/>
    <dgm:cxn modelId="{C70C796F-6864-40FA-B297-356708E7E3CE}" type="presParOf" srcId="{C25D793A-58BB-42BE-81F1-74F8AFDE6FEF}" destId="{66C30416-A09B-4BA9-A5B8-E5A171F2A394}" srcOrd="2" destOrd="0" presId="urn:microsoft.com/office/officeart/2005/8/layout/hList1"/>
    <dgm:cxn modelId="{BF33255A-A829-4558-A740-2C30FED7FD51}" type="presParOf" srcId="{66C30416-A09B-4BA9-A5B8-E5A171F2A394}" destId="{E0077579-93EC-41CE-8AE5-80A0861510E2}" srcOrd="0" destOrd="0" presId="urn:microsoft.com/office/officeart/2005/8/layout/hList1"/>
    <dgm:cxn modelId="{19DF51AE-1862-4D2D-9BF6-C8498DD48AA4}" type="presParOf" srcId="{66C30416-A09B-4BA9-A5B8-E5A171F2A394}" destId="{C950AA57-53B1-4B74-B15A-81D3997A8BE6}" srcOrd="1" destOrd="0" presId="urn:microsoft.com/office/officeart/2005/8/layout/hList1"/>
    <dgm:cxn modelId="{A69CE566-C831-4A04-92AF-4354CE6ED110}" type="presParOf" srcId="{C25D793A-58BB-42BE-81F1-74F8AFDE6FEF}" destId="{56EFCF9C-665B-477A-A765-E1DDBDEBAA30}" srcOrd="3" destOrd="0" presId="urn:microsoft.com/office/officeart/2005/8/layout/hList1"/>
    <dgm:cxn modelId="{0EA6D203-2EBD-49B1-8FCA-B61FF82FBCE0}" type="presParOf" srcId="{C25D793A-58BB-42BE-81F1-74F8AFDE6FEF}" destId="{7F43E2AF-C8F9-47B3-8EA6-F5D05830EBC0}" srcOrd="4" destOrd="0" presId="urn:microsoft.com/office/officeart/2005/8/layout/hList1"/>
    <dgm:cxn modelId="{5E93541D-8B14-4E5D-8C5B-FB2A37BB372B}" type="presParOf" srcId="{7F43E2AF-C8F9-47B3-8EA6-F5D05830EBC0}" destId="{C92ECE62-E218-4219-80DA-6992D3D0C611}" srcOrd="0" destOrd="0" presId="urn:microsoft.com/office/officeart/2005/8/layout/hList1"/>
    <dgm:cxn modelId="{4CC6ADBC-1ABB-4BD1-97AB-1A055F8E42D7}" type="presParOf" srcId="{7F43E2AF-C8F9-47B3-8EA6-F5D05830EBC0}" destId="{98A466D1-E46F-4063-9A05-C6AC571F787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CE808B-4430-43A9-AA7C-2097FFA0678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FC5233-1158-4326-92C3-9643022EA8F8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Инвалиды</a:t>
          </a:r>
          <a:endParaRPr lang="ru-RU" dirty="0">
            <a:solidFill>
              <a:schemeClr val="tx1"/>
            </a:solidFill>
          </a:endParaRPr>
        </a:p>
      </dgm:t>
    </dgm:pt>
    <dgm:pt modelId="{6F625C30-6458-42D2-A42F-1A9CF9BEBB9A}" type="parTrans" cxnId="{078CDE18-E15D-4B9F-8B4F-F319596C2169}">
      <dgm:prSet/>
      <dgm:spPr/>
      <dgm:t>
        <a:bodyPr/>
        <a:lstStyle/>
        <a:p>
          <a:endParaRPr lang="ru-RU"/>
        </a:p>
      </dgm:t>
    </dgm:pt>
    <dgm:pt modelId="{0721EE54-F949-450F-928A-8D4337B730DF}" type="sibTrans" cxnId="{078CDE18-E15D-4B9F-8B4F-F319596C2169}">
      <dgm:prSet/>
      <dgm:spPr/>
      <dgm:t>
        <a:bodyPr/>
        <a:lstStyle/>
        <a:p>
          <a:endParaRPr lang="ru-RU"/>
        </a:p>
      </dgm:t>
    </dgm:pt>
    <dgm:pt modelId="{2B3FC353-384F-4793-B281-C02FA406B3D6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 action="ppaction://hlinkfile"/>
            </a:rPr>
            <a:t>Ежемесячный отчет о работе</a:t>
          </a:r>
          <a:r>
            <a:rPr lang="ru-RU" dirty="0" smtClean="0"/>
            <a:t>. Отражает содержание деятельности и количество занятий – заполняется на каждого ребенка – хранится в индивидуальной папке ребенка.</a:t>
          </a:r>
          <a:endParaRPr lang="ru-RU" dirty="0"/>
        </a:p>
      </dgm:t>
    </dgm:pt>
    <dgm:pt modelId="{71CF5B6F-800C-45D7-A964-98ACC1F0BFBA}" type="parTrans" cxnId="{794D2806-B4DE-4A28-944D-CDD32AE9140E}">
      <dgm:prSet/>
      <dgm:spPr/>
      <dgm:t>
        <a:bodyPr/>
        <a:lstStyle/>
        <a:p>
          <a:endParaRPr lang="ru-RU"/>
        </a:p>
      </dgm:t>
    </dgm:pt>
    <dgm:pt modelId="{ED3CB0C1-0F78-4D5E-9950-F246343B36EC}" type="sibTrans" cxnId="{794D2806-B4DE-4A28-944D-CDD32AE9140E}">
      <dgm:prSet/>
      <dgm:spPr/>
      <dgm:t>
        <a:bodyPr/>
        <a:lstStyle/>
        <a:p>
          <a:endParaRPr lang="ru-RU"/>
        </a:p>
      </dgm:t>
    </dgm:pt>
    <dgm:pt modelId="{8D7A4F14-2CB2-4B78-B630-EEBB28665357}">
      <dgm:prSet phldrT="[Текст]"/>
      <dgm:spPr/>
      <dgm:t>
        <a:bodyPr/>
        <a:lstStyle/>
        <a:p>
          <a:r>
            <a:rPr lang="ru-RU" dirty="0" smtClean="0"/>
            <a:t>Специалисты сдают табель посещаемости каждого ребенка.</a:t>
          </a:r>
          <a:endParaRPr lang="ru-RU" dirty="0"/>
        </a:p>
      </dgm:t>
    </dgm:pt>
    <dgm:pt modelId="{E2080444-9A6A-4AF5-8A79-FF19CB0F393C}" type="parTrans" cxnId="{106C53CB-977B-485B-AC35-C640E72C84A8}">
      <dgm:prSet/>
      <dgm:spPr/>
      <dgm:t>
        <a:bodyPr/>
        <a:lstStyle/>
        <a:p>
          <a:endParaRPr lang="ru-RU"/>
        </a:p>
      </dgm:t>
    </dgm:pt>
    <dgm:pt modelId="{DA15624A-737E-488F-86C4-585E0C8F3776}" type="sibTrans" cxnId="{106C53CB-977B-485B-AC35-C640E72C84A8}">
      <dgm:prSet/>
      <dgm:spPr/>
      <dgm:t>
        <a:bodyPr/>
        <a:lstStyle/>
        <a:p>
          <a:endParaRPr lang="ru-RU"/>
        </a:p>
      </dgm:t>
    </dgm:pt>
    <dgm:pt modelId="{CA6FA3C4-462F-4CFA-B0F1-3F434DA8DD96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ОВЗ</a:t>
          </a:r>
          <a:endParaRPr lang="ru-RU" dirty="0">
            <a:solidFill>
              <a:schemeClr val="tx1"/>
            </a:solidFill>
          </a:endParaRPr>
        </a:p>
      </dgm:t>
    </dgm:pt>
    <dgm:pt modelId="{DFAB2BE6-0E17-4663-803B-5FA9E6FC384A}" type="parTrans" cxnId="{DE54BE46-F8DE-411F-A7D5-57E92F7CDB67}">
      <dgm:prSet/>
      <dgm:spPr/>
      <dgm:t>
        <a:bodyPr/>
        <a:lstStyle/>
        <a:p>
          <a:endParaRPr lang="ru-RU"/>
        </a:p>
      </dgm:t>
    </dgm:pt>
    <dgm:pt modelId="{7F7BED68-099F-49B4-B6E2-291F9AE91CE4}" type="sibTrans" cxnId="{DE54BE46-F8DE-411F-A7D5-57E92F7CDB67}">
      <dgm:prSet/>
      <dgm:spPr/>
      <dgm:t>
        <a:bodyPr/>
        <a:lstStyle/>
        <a:p>
          <a:endParaRPr lang="ru-RU"/>
        </a:p>
      </dgm:t>
    </dgm:pt>
    <dgm:pt modelId="{5AAD904D-642E-427D-8708-F7CDE50AC6D7}">
      <dgm:prSet phldrT="[Текст]"/>
      <dgm:spPr/>
      <dgm:t>
        <a:bodyPr/>
        <a:lstStyle/>
        <a:p>
          <a:r>
            <a:rPr lang="ru-RU" dirty="0" smtClean="0"/>
            <a:t>Специалисты - </a:t>
          </a:r>
          <a:r>
            <a:rPr lang="ru-RU" dirty="0" smtClean="0">
              <a:hlinkClick xmlns:r="http://schemas.openxmlformats.org/officeDocument/2006/relationships" r:id="rId2" action="ppaction://hlinkfile"/>
            </a:rPr>
            <a:t>сводный отчет </a:t>
          </a:r>
          <a:r>
            <a:rPr lang="ru-RU" dirty="0" smtClean="0"/>
            <a:t>по всем детям</a:t>
          </a:r>
          <a:endParaRPr lang="ru-RU" dirty="0"/>
        </a:p>
      </dgm:t>
    </dgm:pt>
    <dgm:pt modelId="{10B19C78-C000-4F4F-BF8A-E2AD5430ECB6}" type="parTrans" cxnId="{25E9BF98-B864-44B3-A9CC-B8D1ED6F00AA}">
      <dgm:prSet/>
      <dgm:spPr/>
      <dgm:t>
        <a:bodyPr/>
        <a:lstStyle/>
        <a:p>
          <a:endParaRPr lang="ru-RU"/>
        </a:p>
      </dgm:t>
    </dgm:pt>
    <dgm:pt modelId="{59C21E97-F816-4E92-9F1F-078D78EF5B62}" type="sibTrans" cxnId="{25E9BF98-B864-44B3-A9CC-B8D1ED6F00AA}">
      <dgm:prSet/>
      <dgm:spPr/>
      <dgm:t>
        <a:bodyPr/>
        <a:lstStyle/>
        <a:p>
          <a:endParaRPr lang="ru-RU"/>
        </a:p>
      </dgm:t>
    </dgm:pt>
    <dgm:pt modelId="{B34F848A-1A61-419C-8886-86B211B8C2A0}">
      <dgm:prSet phldrT="[Текст]"/>
      <dgm:spPr/>
      <dgm:t>
        <a:bodyPr/>
        <a:lstStyle/>
        <a:p>
          <a:r>
            <a:rPr lang="ru-RU" dirty="0" smtClean="0"/>
            <a:t>Воспитатели в планах – в разделе индивидуальная, коррекционная работа.</a:t>
          </a:r>
          <a:endParaRPr lang="ru-RU" dirty="0"/>
        </a:p>
      </dgm:t>
    </dgm:pt>
    <dgm:pt modelId="{F0950108-9E79-471D-97BA-3FCCE7E44AF9}" type="parTrans" cxnId="{CB4ED872-AC89-4D94-B2E8-4B86CAF72315}">
      <dgm:prSet/>
      <dgm:spPr/>
      <dgm:t>
        <a:bodyPr/>
        <a:lstStyle/>
        <a:p>
          <a:endParaRPr lang="ru-RU"/>
        </a:p>
      </dgm:t>
    </dgm:pt>
    <dgm:pt modelId="{CD705B5D-D3E4-4D07-B0A7-B45752E34592}" type="sibTrans" cxnId="{CB4ED872-AC89-4D94-B2E8-4B86CAF72315}">
      <dgm:prSet/>
      <dgm:spPr/>
      <dgm:t>
        <a:bodyPr/>
        <a:lstStyle/>
        <a:p>
          <a:endParaRPr lang="ru-RU"/>
        </a:p>
      </dgm:t>
    </dgm:pt>
    <dgm:pt modelId="{8BD98A32-93D8-4E36-ABE6-7D59E41EB936}">
      <dgm:prSet phldrT="[Текст]"/>
      <dgm:spPr/>
      <dgm:t>
        <a:bodyPr/>
        <a:lstStyle/>
        <a:p>
          <a:r>
            <a:rPr lang="ru-RU" dirty="0" smtClean="0"/>
            <a:t>Методист составляет сводный табель посещения детей инвалидов и количество отработанных дней каждым сотрудником с ребенком инвалидом, на основе которого начисляется дополнительная оплата (воспитатели, специалисты, младший воспитатель, сопровождающие)</a:t>
          </a:r>
          <a:endParaRPr lang="ru-RU" dirty="0"/>
        </a:p>
      </dgm:t>
    </dgm:pt>
    <dgm:pt modelId="{04FFF5B3-6413-42EB-9DE8-09F41D6586C9}" type="parTrans" cxnId="{3415FEDD-E1DE-4A78-8B47-884A20A29830}">
      <dgm:prSet/>
      <dgm:spPr/>
      <dgm:t>
        <a:bodyPr/>
        <a:lstStyle/>
        <a:p>
          <a:endParaRPr lang="ru-RU"/>
        </a:p>
      </dgm:t>
    </dgm:pt>
    <dgm:pt modelId="{0B791706-5075-4903-B6B1-04E0D2332F61}" type="sibTrans" cxnId="{3415FEDD-E1DE-4A78-8B47-884A20A29830}">
      <dgm:prSet/>
      <dgm:spPr/>
      <dgm:t>
        <a:bodyPr/>
        <a:lstStyle/>
        <a:p>
          <a:endParaRPr lang="ru-RU"/>
        </a:p>
      </dgm:t>
    </dgm:pt>
    <dgm:pt modelId="{EE1D0FA2-7E2D-41C9-8595-F4EC5A6BD82B}">
      <dgm:prSet phldrT="[Текст]"/>
      <dgm:spPr/>
      <dgm:t>
        <a:bodyPr/>
        <a:lstStyle/>
        <a:p>
          <a:r>
            <a:rPr lang="ru-RU" dirty="0" smtClean="0"/>
            <a:t>Сводные отчеты хранятся у методиста.</a:t>
          </a:r>
          <a:endParaRPr lang="ru-RU" dirty="0"/>
        </a:p>
      </dgm:t>
    </dgm:pt>
    <dgm:pt modelId="{B54EA8E4-83E3-4D07-9A5C-E956EDFE68E9}" type="parTrans" cxnId="{8B1F1F6A-AE40-4683-AF1A-F1C15AF7D923}">
      <dgm:prSet/>
      <dgm:spPr/>
      <dgm:t>
        <a:bodyPr/>
        <a:lstStyle/>
        <a:p>
          <a:endParaRPr lang="ru-RU"/>
        </a:p>
      </dgm:t>
    </dgm:pt>
    <dgm:pt modelId="{FF1BC290-8693-4093-97CC-5664E2282E45}" type="sibTrans" cxnId="{8B1F1F6A-AE40-4683-AF1A-F1C15AF7D923}">
      <dgm:prSet/>
      <dgm:spPr/>
      <dgm:t>
        <a:bodyPr/>
        <a:lstStyle/>
        <a:p>
          <a:endParaRPr lang="ru-RU"/>
        </a:p>
      </dgm:t>
    </dgm:pt>
    <dgm:pt modelId="{E90C622F-15A8-48D3-9A0A-DCE2FC62974B}" type="pres">
      <dgm:prSet presAssocID="{02CE808B-4430-43A9-AA7C-2097FFA067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376927-D587-4D45-B3EB-DD8A3CAC9FEB}" type="pres">
      <dgm:prSet presAssocID="{24FC5233-1158-4326-92C3-9643022EA8F8}" presName="composite" presStyleCnt="0"/>
      <dgm:spPr/>
    </dgm:pt>
    <dgm:pt modelId="{A0C27D54-A397-4C7F-8DB5-522EEAA98131}" type="pres">
      <dgm:prSet presAssocID="{24FC5233-1158-4326-92C3-9643022EA8F8}" presName="parentText" presStyleLbl="alignNode1" presStyleIdx="0" presStyleCnt="2" custScaleY="1326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A36BF0-E782-4308-9F6E-9865C983C29F}" type="pres">
      <dgm:prSet presAssocID="{24FC5233-1158-4326-92C3-9643022EA8F8}" presName="descendantText" presStyleLbl="alignAcc1" presStyleIdx="0" presStyleCnt="2" custScaleY="133422" custLinFactNeighborX="-176" custLinFactNeighborY="-3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04F7E-47BF-4144-99F7-F357A26A166B}" type="pres">
      <dgm:prSet presAssocID="{0721EE54-F949-450F-928A-8D4337B730DF}" presName="sp" presStyleCnt="0"/>
      <dgm:spPr/>
    </dgm:pt>
    <dgm:pt modelId="{185144A2-3963-4148-9E8C-53BB4BB1320D}" type="pres">
      <dgm:prSet presAssocID="{CA6FA3C4-462F-4CFA-B0F1-3F434DA8DD96}" presName="composite" presStyleCnt="0"/>
      <dgm:spPr/>
    </dgm:pt>
    <dgm:pt modelId="{FC6EF027-CF00-478A-B0CE-79AF4667412E}" type="pres">
      <dgm:prSet presAssocID="{CA6FA3C4-462F-4CFA-B0F1-3F434DA8DD9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045A6-1B11-486E-B320-E123551C5EDC}" type="pres">
      <dgm:prSet presAssocID="{CA6FA3C4-462F-4CFA-B0F1-3F434DA8DD9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ADD333-F48B-4D92-8074-C62485F0925F}" type="presOf" srcId="{B34F848A-1A61-419C-8886-86B211B8C2A0}" destId="{C44045A6-1B11-486E-B320-E123551C5EDC}" srcOrd="0" destOrd="1" presId="urn:microsoft.com/office/officeart/2005/8/layout/chevron2"/>
    <dgm:cxn modelId="{8B1F1F6A-AE40-4683-AF1A-F1C15AF7D923}" srcId="{CA6FA3C4-462F-4CFA-B0F1-3F434DA8DD96}" destId="{EE1D0FA2-7E2D-41C9-8595-F4EC5A6BD82B}" srcOrd="2" destOrd="0" parTransId="{B54EA8E4-83E3-4D07-9A5C-E956EDFE68E9}" sibTransId="{FF1BC290-8693-4093-97CC-5664E2282E45}"/>
    <dgm:cxn modelId="{CB4ED872-AC89-4D94-B2E8-4B86CAF72315}" srcId="{CA6FA3C4-462F-4CFA-B0F1-3F434DA8DD96}" destId="{B34F848A-1A61-419C-8886-86B211B8C2A0}" srcOrd="1" destOrd="0" parTransId="{F0950108-9E79-471D-97BA-3FCCE7E44AF9}" sibTransId="{CD705B5D-D3E4-4D07-B0A7-B45752E34592}"/>
    <dgm:cxn modelId="{250511E6-21CD-477D-8AA7-D76C6E794604}" type="presOf" srcId="{5AAD904D-642E-427D-8708-F7CDE50AC6D7}" destId="{C44045A6-1B11-486E-B320-E123551C5EDC}" srcOrd="0" destOrd="0" presId="urn:microsoft.com/office/officeart/2005/8/layout/chevron2"/>
    <dgm:cxn modelId="{DE54BE46-F8DE-411F-A7D5-57E92F7CDB67}" srcId="{02CE808B-4430-43A9-AA7C-2097FFA06787}" destId="{CA6FA3C4-462F-4CFA-B0F1-3F434DA8DD96}" srcOrd="1" destOrd="0" parTransId="{DFAB2BE6-0E17-4663-803B-5FA9E6FC384A}" sibTransId="{7F7BED68-099F-49B4-B6E2-291F9AE91CE4}"/>
    <dgm:cxn modelId="{1012C829-7651-4D07-B2AD-BFC5DFAA9755}" type="presOf" srcId="{EE1D0FA2-7E2D-41C9-8595-F4EC5A6BD82B}" destId="{C44045A6-1B11-486E-B320-E123551C5EDC}" srcOrd="0" destOrd="2" presId="urn:microsoft.com/office/officeart/2005/8/layout/chevron2"/>
    <dgm:cxn modelId="{5AEADE1F-B46D-482B-A721-F98FB5498E8D}" type="presOf" srcId="{02CE808B-4430-43A9-AA7C-2097FFA06787}" destId="{E90C622F-15A8-48D3-9A0A-DCE2FC62974B}" srcOrd="0" destOrd="0" presId="urn:microsoft.com/office/officeart/2005/8/layout/chevron2"/>
    <dgm:cxn modelId="{25E9BF98-B864-44B3-A9CC-B8D1ED6F00AA}" srcId="{CA6FA3C4-462F-4CFA-B0F1-3F434DA8DD96}" destId="{5AAD904D-642E-427D-8708-F7CDE50AC6D7}" srcOrd="0" destOrd="0" parTransId="{10B19C78-C000-4F4F-BF8A-E2AD5430ECB6}" sibTransId="{59C21E97-F816-4E92-9F1F-078D78EF5B62}"/>
    <dgm:cxn modelId="{3415FEDD-E1DE-4A78-8B47-884A20A29830}" srcId="{24FC5233-1158-4326-92C3-9643022EA8F8}" destId="{8BD98A32-93D8-4E36-ABE6-7D59E41EB936}" srcOrd="2" destOrd="0" parTransId="{04FFF5B3-6413-42EB-9DE8-09F41D6586C9}" sibTransId="{0B791706-5075-4903-B6B1-04E0D2332F61}"/>
    <dgm:cxn modelId="{14CDFBD7-C783-4E40-A53E-95F50B0DD83E}" type="presOf" srcId="{24FC5233-1158-4326-92C3-9643022EA8F8}" destId="{A0C27D54-A397-4C7F-8DB5-522EEAA98131}" srcOrd="0" destOrd="0" presId="urn:microsoft.com/office/officeart/2005/8/layout/chevron2"/>
    <dgm:cxn modelId="{959B17AF-E283-4AA7-AAB7-7A44DB1DDF5B}" type="presOf" srcId="{CA6FA3C4-462F-4CFA-B0F1-3F434DA8DD96}" destId="{FC6EF027-CF00-478A-B0CE-79AF4667412E}" srcOrd="0" destOrd="0" presId="urn:microsoft.com/office/officeart/2005/8/layout/chevron2"/>
    <dgm:cxn modelId="{DB495AFE-08BC-4D97-8593-85CCCC2B182C}" type="presOf" srcId="{2B3FC353-384F-4793-B281-C02FA406B3D6}" destId="{36A36BF0-E782-4308-9F6E-9865C983C29F}" srcOrd="0" destOrd="0" presId="urn:microsoft.com/office/officeart/2005/8/layout/chevron2"/>
    <dgm:cxn modelId="{8E3749F2-6DBD-4578-9B49-8081F83A7862}" type="presOf" srcId="{8BD98A32-93D8-4E36-ABE6-7D59E41EB936}" destId="{36A36BF0-E782-4308-9F6E-9865C983C29F}" srcOrd="0" destOrd="2" presId="urn:microsoft.com/office/officeart/2005/8/layout/chevron2"/>
    <dgm:cxn modelId="{106C53CB-977B-485B-AC35-C640E72C84A8}" srcId="{24FC5233-1158-4326-92C3-9643022EA8F8}" destId="{8D7A4F14-2CB2-4B78-B630-EEBB28665357}" srcOrd="1" destOrd="0" parTransId="{E2080444-9A6A-4AF5-8A79-FF19CB0F393C}" sibTransId="{DA15624A-737E-488F-86C4-585E0C8F3776}"/>
    <dgm:cxn modelId="{FCD487BC-CBA9-4E41-A4D2-35B39F590531}" type="presOf" srcId="{8D7A4F14-2CB2-4B78-B630-EEBB28665357}" destId="{36A36BF0-E782-4308-9F6E-9865C983C29F}" srcOrd="0" destOrd="1" presId="urn:microsoft.com/office/officeart/2005/8/layout/chevron2"/>
    <dgm:cxn modelId="{794D2806-B4DE-4A28-944D-CDD32AE9140E}" srcId="{24FC5233-1158-4326-92C3-9643022EA8F8}" destId="{2B3FC353-384F-4793-B281-C02FA406B3D6}" srcOrd="0" destOrd="0" parTransId="{71CF5B6F-800C-45D7-A964-98ACC1F0BFBA}" sibTransId="{ED3CB0C1-0F78-4D5E-9950-F246343B36EC}"/>
    <dgm:cxn modelId="{078CDE18-E15D-4B9F-8B4F-F319596C2169}" srcId="{02CE808B-4430-43A9-AA7C-2097FFA06787}" destId="{24FC5233-1158-4326-92C3-9643022EA8F8}" srcOrd="0" destOrd="0" parTransId="{6F625C30-6458-42D2-A42F-1A9CF9BEBB9A}" sibTransId="{0721EE54-F949-450F-928A-8D4337B730DF}"/>
    <dgm:cxn modelId="{C01C11F4-1489-4DAA-BBE9-3A8B16CCBC27}" type="presParOf" srcId="{E90C622F-15A8-48D3-9A0A-DCE2FC62974B}" destId="{04376927-D587-4D45-B3EB-DD8A3CAC9FEB}" srcOrd="0" destOrd="0" presId="urn:microsoft.com/office/officeart/2005/8/layout/chevron2"/>
    <dgm:cxn modelId="{FBC9E980-509C-4B57-86FF-9FB0D1382239}" type="presParOf" srcId="{04376927-D587-4D45-B3EB-DD8A3CAC9FEB}" destId="{A0C27D54-A397-4C7F-8DB5-522EEAA98131}" srcOrd="0" destOrd="0" presId="urn:microsoft.com/office/officeart/2005/8/layout/chevron2"/>
    <dgm:cxn modelId="{46833FBA-BB14-4A64-9AB5-D5053EA2292B}" type="presParOf" srcId="{04376927-D587-4D45-B3EB-DD8A3CAC9FEB}" destId="{36A36BF0-E782-4308-9F6E-9865C983C29F}" srcOrd="1" destOrd="0" presId="urn:microsoft.com/office/officeart/2005/8/layout/chevron2"/>
    <dgm:cxn modelId="{CB287D31-0328-4E90-9750-C52FD1501273}" type="presParOf" srcId="{E90C622F-15A8-48D3-9A0A-DCE2FC62974B}" destId="{DCF04F7E-47BF-4144-99F7-F357A26A166B}" srcOrd="1" destOrd="0" presId="urn:microsoft.com/office/officeart/2005/8/layout/chevron2"/>
    <dgm:cxn modelId="{45C73A0D-87F5-4824-AEB9-D73878D70A22}" type="presParOf" srcId="{E90C622F-15A8-48D3-9A0A-DCE2FC62974B}" destId="{185144A2-3963-4148-9E8C-53BB4BB1320D}" srcOrd="2" destOrd="0" presId="urn:microsoft.com/office/officeart/2005/8/layout/chevron2"/>
    <dgm:cxn modelId="{71040EC5-E7D6-421A-BDB3-67998F7FFEE6}" type="presParOf" srcId="{185144A2-3963-4148-9E8C-53BB4BB1320D}" destId="{FC6EF027-CF00-478A-B0CE-79AF4667412E}" srcOrd="0" destOrd="0" presId="urn:microsoft.com/office/officeart/2005/8/layout/chevron2"/>
    <dgm:cxn modelId="{E30950A5-CFB3-4ACD-9FD4-B46014233132}" type="presParOf" srcId="{185144A2-3963-4148-9E8C-53BB4BB1320D}" destId="{C44045A6-1B11-486E-B320-E123551C5E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312F7B-3C45-4797-9201-8914D8AEAAE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19D25C-9FE4-49F6-807B-75E221958E7C}">
      <dgm:prSet phldrT="[Текст]"/>
      <dgm:spPr/>
      <dgm:t>
        <a:bodyPr/>
        <a:lstStyle/>
        <a:p>
          <a:r>
            <a:rPr lang="ru-RU" dirty="0" smtClean="0"/>
            <a:t>На начало учебного года</a:t>
          </a:r>
          <a:endParaRPr lang="ru-RU" dirty="0"/>
        </a:p>
      </dgm:t>
    </dgm:pt>
    <dgm:pt modelId="{FBC7C5E4-65F2-4014-8B90-4BD0341BBEF6}" type="parTrans" cxnId="{B947957E-55AA-4224-ACF4-3951753C6E01}">
      <dgm:prSet/>
      <dgm:spPr/>
      <dgm:t>
        <a:bodyPr/>
        <a:lstStyle/>
        <a:p>
          <a:endParaRPr lang="ru-RU"/>
        </a:p>
      </dgm:t>
    </dgm:pt>
    <dgm:pt modelId="{01518643-7EE7-4CF8-8220-5818E0BEFAAD}" type="sibTrans" cxnId="{B947957E-55AA-4224-ACF4-3951753C6E01}">
      <dgm:prSet/>
      <dgm:spPr/>
      <dgm:t>
        <a:bodyPr/>
        <a:lstStyle/>
        <a:p>
          <a:endParaRPr lang="ru-RU"/>
        </a:p>
      </dgm:t>
    </dgm:pt>
    <dgm:pt modelId="{2C3A1B69-4B52-4D9B-BF4B-A5B26678DEF3}">
      <dgm:prSet phldrT="[Текст]"/>
      <dgm:spPr/>
      <dgm:t>
        <a:bodyPr/>
        <a:lstStyle/>
        <a:p>
          <a:pPr algn="l"/>
          <a:r>
            <a:rPr lang="ru-RU" b="1" dirty="0" smtClean="0">
              <a:hlinkClick xmlns:r="http://schemas.openxmlformats.org/officeDocument/2006/relationships" r:id="rId1" action="ppaction://hlinkfile"/>
            </a:rPr>
            <a:t>По организации обучения детей с ОВЗ</a:t>
          </a:r>
          <a:endParaRPr lang="ru-RU" b="1" dirty="0"/>
        </a:p>
      </dgm:t>
    </dgm:pt>
    <dgm:pt modelId="{54467526-FB42-4705-BC36-152423DECD95}" type="parTrans" cxnId="{D93AAA90-52A5-43F5-85F5-93A2BDFBF86F}">
      <dgm:prSet/>
      <dgm:spPr/>
      <dgm:t>
        <a:bodyPr/>
        <a:lstStyle/>
        <a:p>
          <a:endParaRPr lang="ru-RU"/>
        </a:p>
      </dgm:t>
    </dgm:pt>
    <dgm:pt modelId="{AB6C9583-9735-42DB-8E8A-BD081C43163F}" type="sibTrans" cxnId="{D93AAA90-52A5-43F5-85F5-93A2BDFBF86F}">
      <dgm:prSet/>
      <dgm:spPr/>
      <dgm:t>
        <a:bodyPr/>
        <a:lstStyle/>
        <a:p>
          <a:endParaRPr lang="ru-RU"/>
        </a:p>
      </dgm:t>
    </dgm:pt>
    <dgm:pt modelId="{BE8FB94A-1278-443F-8294-692EEC917447}">
      <dgm:prSet phldrT="[Текст]"/>
      <dgm:spPr/>
      <dgm:t>
        <a:bodyPr/>
        <a:lstStyle/>
        <a:p>
          <a:r>
            <a:rPr lang="ru-RU" dirty="0" smtClean="0"/>
            <a:t>Сентябрь-октябрь </a:t>
          </a:r>
        </a:p>
        <a:p>
          <a:r>
            <a:rPr lang="ru-RU" dirty="0" smtClean="0"/>
            <a:t>(после мониторинга)</a:t>
          </a:r>
          <a:endParaRPr lang="ru-RU" dirty="0"/>
        </a:p>
      </dgm:t>
    </dgm:pt>
    <dgm:pt modelId="{2EF187A9-70B6-4654-BCDC-EB4664497A0B}" type="parTrans" cxnId="{7D017FB1-7827-480F-9BBE-4A0599287E28}">
      <dgm:prSet/>
      <dgm:spPr/>
      <dgm:t>
        <a:bodyPr/>
        <a:lstStyle/>
        <a:p>
          <a:endParaRPr lang="ru-RU"/>
        </a:p>
      </dgm:t>
    </dgm:pt>
    <dgm:pt modelId="{E6CE3034-5F07-4EA1-A5C9-C6102670D6F3}" type="sibTrans" cxnId="{7D017FB1-7827-480F-9BBE-4A0599287E28}">
      <dgm:prSet/>
      <dgm:spPr/>
      <dgm:t>
        <a:bodyPr/>
        <a:lstStyle/>
        <a:p>
          <a:endParaRPr lang="ru-RU"/>
        </a:p>
      </dgm:t>
    </dgm:pt>
    <dgm:pt modelId="{434EA0C6-0C52-4FBE-848D-52567AB1B611}">
      <dgm:prSet phldrT="[Текст]" custT="1"/>
      <dgm:spPr/>
      <dgm:t>
        <a:bodyPr/>
        <a:lstStyle/>
        <a:p>
          <a:pPr algn="l"/>
          <a:r>
            <a:rPr lang="ru-RU" sz="2400" b="1" dirty="0" smtClean="0">
              <a:hlinkClick xmlns:r="http://schemas.openxmlformats.org/officeDocument/2006/relationships" r:id="rId2" action="ppaction://hlinkfile"/>
            </a:rPr>
            <a:t>По организации обучения детей по результатам </a:t>
          </a:r>
          <a:r>
            <a:rPr lang="ru-RU" sz="2400" b="1" dirty="0" err="1" smtClean="0">
              <a:hlinkClick xmlns:r="http://schemas.openxmlformats.org/officeDocument/2006/relationships" r:id="rId2" action="ppaction://hlinkfile"/>
            </a:rPr>
            <a:t>ППк</a:t>
          </a:r>
          <a:endParaRPr lang="ru-RU" sz="2400" b="1" dirty="0"/>
        </a:p>
      </dgm:t>
    </dgm:pt>
    <dgm:pt modelId="{650A598A-DD78-4D71-8622-8CCA4072C35C}" type="parTrans" cxnId="{46AA789E-C0D7-4296-9E28-C676F6F1F02B}">
      <dgm:prSet/>
      <dgm:spPr/>
      <dgm:t>
        <a:bodyPr/>
        <a:lstStyle/>
        <a:p>
          <a:endParaRPr lang="ru-RU"/>
        </a:p>
      </dgm:t>
    </dgm:pt>
    <dgm:pt modelId="{D46B84DB-7F10-4B42-89CF-51511370F265}" type="sibTrans" cxnId="{46AA789E-C0D7-4296-9E28-C676F6F1F02B}">
      <dgm:prSet/>
      <dgm:spPr/>
      <dgm:t>
        <a:bodyPr/>
        <a:lstStyle/>
        <a:p>
          <a:endParaRPr lang="ru-RU"/>
        </a:p>
      </dgm:t>
    </dgm:pt>
    <dgm:pt modelId="{8E492813-63F3-4483-9BA9-636F0A8837B5}">
      <dgm:prSet phldrT="[Текст]"/>
      <dgm:spPr/>
      <dgm:t>
        <a:bodyPr/>
        <a:lstStyle/>
        <a:p>
          <a:pPr algn="l"/>
          <a:r>
            <a:rPr lang="ru-RU" b="1" dirty="0" smtClean="0">
              <a:hlinkClick xmlns:r="http://schemas.openxmlformats.org/officeDocument/2006/relationships" r:id="rId3" action="ppaction://hlinkfile"/>
            </a:rPr>
            <a:t>По организации обучения детей инвалидов</a:t>
          </a:r>
          <a:endParaRPr lang="ru-RU" b="1" dirty="0"/>
        </a:p>
      </dgm:t>
    </dgm:pt>
    <dgm:pt modelId="{7FEF8CEB-CDE4-4E7B-8EA4-E51BC1034DCE}" type="parTrans" cxnId="{BB30608E-5CA8-43D1-B0BA-8E932C07E07A}">
      <dgm:prSet/>
      <dgm:spPr/>
      <dgm:t>
        <a:bodyPr/>
        <a:lstStyle/>
        <a:p>
          <a:endParaRPr lang="ru-RU"/>
        </a:p>
      </dgm:t>
    </dgm:pt>
    <dgm:pt modelId="{282A80DB-E26D-4117-A689-6DEB6F4BE79C}" type="sibTrans" cxnId="{BB30608E-5CA8-43D1-B0BA-8E932C07E07A}">
      <dgm:prSet/>
      <dgm:spPr/>
      <dgm:t>
        <a:bodyPr/>
        <a:lstStyle/>
        <a:p>
          <a:endParaRPr lang="ru-RU"/>
        </a:p>
      </dgm:t>
    </dgm:pt>
    <dgm:pt modelId="{7A41D5B4-CA1F-43C6-A009-21B19E8C8A3A}">
      <dgm:prSet/>
      <dgm:spPr/>
      <dgm:t>
        <a:bodyPr/>
        <a:lstStyle/>
        <a:p>
          <a:endParaRPr lang="ru-RU" b="1" dirty="0"/>
        </a:p>
      </dgm:t>
    </dgm:pt>
    <dgm:pt modelId="{BDEC50BF-B014-4F0B-8E2B-8E4DE4BCF406}" type="parTrans" cxnId="{5442FFC1-E619-41DB-BA15-8A1E0D66D55C}">
      <dgm:prSet/>
      <dgm:spPr/>
      <dgm:t>
        <a:bodyPr/>
        <a:lstStyle/>
        <a:p>
          <a:endParaRPr lang="ru-RU"/>
        </a:p>
      </dgm:t>
    </dgm:pt>
    <dgm:pt modelId="{93230321-872F-48B8-9047-292C0E04B8E4}" type="sibTrans" cxnId="{5442FFC1-E619-41DB-BA15-8A1E0D66D55C}">
      <dgm:prSet/>
      <dgm:spPr/>
      <dgm:t>
        <a:bodyPr/>
        <a:lstStyle/>
        <a:p>
          <a:endParaRPr lang="ru-RU"/>
        </a:p>
      </dgm:t>
    </dgm:pt>
    <dgm:pt modelId="{6D505CB1-9E31-4B47-B475-4F92D98FB07B}">
      <dgm:prSet/>
      <dgm:spPr/>
      <dgm:t>
        <a:bodyPr/>
        <a:lstStyle/>
        <a:p>
          <a:endParaRPr lang="ru-RU" dirty="0"/>
        </a:p>
      </dgm:t>
    </dgm:pt>
    <dgm:pt modelId="{EC5694C4-1548-487D-B0C9-E389D38E0998}" type="parTrans" cxnId="{2C239373-D237-4346-8427-3704298312E8}">
      <dgm:prSet/>
      <dgm:spPr/>
      <dgm:t>
        <a:bodyPr/>
        <a:lstStyle/>
        <a:p>
          <a:endParaRPr lang="ru-RU"/>
        </a:p>
      </dgm:t>
    </dgm:pt>
    <dgm:pt modelId="{598D7E17-BB79-4C66-B901-0E1C9C858B1B}" type="sibTrans" cxnId="{2C239373-D237-4346-8427-3704298312E8}">
      <dgm:prSet/>
      <dgm:spPr/>
      <dgm:t>
        <a:bodyPr/>
        <a:lstStyle/>
        <a:p>
          <a:endParaRPr lang="ru-RU"/>
        </a:p>
      </dgm:t>
    </dgm:pt>
    <dgm:pt modelId="{20F62CA5-47B5-4230-8F50-102794A33C53}">
      <dgm:prSet/>
      <dgm:spPr/>
      <dgm:t>
        <a:bodyPr/>
        <a:lstStyle/>
        <a:p>
          <a:endParaRPr lang="ru-RU"/>
        </a:p>
      </dgm:t>
    </dgm:pt>
    <dgm:pt modelId="{DDC6FDC1-7F0D-47B7-A832-8CE305EE5177}" type="parTrans" cxnId="{135DC4EB-61B1-4B95-964A-F0746C653946}">
      <dgm:prSet/>
      <dgm:spPr/>
      <dgm:t>
        <a:bodyPr/>
        <a:lstStyle/>
        <a:p>
          <a:endParaRPr lang="ru-RU"/>
        </a:p>
      </dgm:t>
    </dgm:pt>
    <dgm:pt modelId="{3AC21E79-4FF0-4811-A65C-82A6033D3A12}" type="sibTrans" cxnId="{135DC4EB-61B1-4B95-964A-F0746C653946}">
      <dgm:prSet/>
      <dgm:spPr/>
      <dgm:t>
        <a:bodyPr/>
        <a:lstStyle/>
        <a:p>
          <a:endParaRPr lang="ru-RU"/>
        </a:p>
      </dgm:t>
    </dgm:pt>
    <dgm:pt modelId="{81D71FF1-23F7-4598-B1A1-34755FEE5C06}">
      <dgm:prSet phldrT="[Текст]"/>
      <dgm:spPr/>
      <dgm:t>
        <a:bodyPr/>
        <a:lstStyle/>
        <a:p>
          <a:r>
            <a:rPr lang="ru-RU" dirty="0" smtClean="0"/>
            <a:t>В течение года</a:t>
          </a:r>
          <a:endParaRPr lang="ru-RU" dirty="0" smtClean="0"/>
        </a:p>
        <a:p>
          <a:r>
            <a:rPr lang="ru-RU" dirty="0" smtClean="0"/>
            <a:t>(при поступлении новых детей)</a:t>
          </a:r>
          <a:endParaRPr lang="ru-RU" dirty="0"/>
        </a:p>
      </dgm:t>
    </dgm:pt>
    <dgm:pt modelId="{6649780C-1EB5-494F-9F66-CD4C43B1E673}" type="parTrans" cxnId="{0C4DC5C7-0A30-492E-B5C1-531BC75511A7}">
      <dgm:prSet/>
      <dgm:spPr/>
      <dgm:t>
        <a:bodyPr/>
        <a:lstStyle/>
        <a:p>
          <a:endParaRPr lang="ru-RU"/>
        </a:p>
      </dgm:t>
    </dgm:pt>
    <dgm:pt modelId="{D1DCA3D3-A752-4347-BB8C-8D5EE2AE2910}" type="sibTrans" cxnId="{0C4DC5C7-0A30-492E-B5C1-531BC75511A7}">
      <dgm:prSet/>
      <dgm:spPr/>
      <dgm:t>
        <a:bodyPr/>
        <a:lstStyle/>
        <a:p>
          <a:endParaRPr lang="ru-RU"/>
        </a:p>
      </dgm:t>
    </dgm:pt>
    <dgm:pt modelId="{CD336D0F-4FFA-4F9B-B789-E2DDEB4656D6}">
      <dgm:prSet custT="1"/>
      <dgm:spPr/>
      <dgm:t>
        <a:bodyPr/>
        <a:lstStyle/>
        <a:p>
          <a:r>
            <a:rPr lang="ru-RU" sz="1800" b="1" dirty="0" smtClean="0">
              <a:solidFill>
                <a:schemeClr val="accent1"/>
              </a:solidFill>
            </a:rPr>
            <a:t>По организации обучения ребенка с ОВЗ/инвалидностью</a:t>
          </a:r>
          <a:endParaRPr lang="ru-RU" sz="1800" b="1" dirty="0">
            <a:solidFill>
              <a:schemeClr val="accent1"/>
            </a:solidFill>
          </a:endParaRPr>
        </a:p>
      </dgm:t>
    </dgm:pt>
    <dgm:pt modelId="{4C264D97-FC36-4B89-8BE1-44C2F0F48BC8}" type="parTrans" cxnId="{AD0C95DF-E031-4ED6-B905-19395A64A942}">
      <dgm:prSet/>
      <dgm:spPr/>
    </dgm:pt>
    <dgm:pt modelId="{F07A2756-AFE7-4086-867D-54454D9BEA8C}" type="sibTrans" cxnId="{AD0C95DF-E031-4ED6-B905-19395A64A942}">
      <dgm:prSet/>
      <dgm:spPr/>
    </dgm:pt>
    <dgm:pt modelId="{E65B67C4-0BD0-4E33-BBD2-E9F58EFA36F9}" type="pres">
      <dgm:prSet presAssocID="{C9312F7B-3C45-4797-9201-8914D8AEAAE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F28EF08-F6BB-4D4C-A0DA-5A1126EA836F}" type="pres">
      <dgm:prSet presAssocID="{E119D25C-9FE4-49F6-807B-75E221958E7C}" presName="linNode" presStyleCnt="0"/>
      <dgm:spPr/>
    </dgm:pt>
    <dgm:pt modelId="{8D112677-7560-4186-A3C4-47FACEECB782}" type="pres">
      <dgm:prSet presAssocID="{E119D25C-9FE4-49F6-807B-75E221958E7C}" presName="parentShp" presStyleLbl="node1" presStyleIdx="0" presStyleCnt="3" custScaleY="62384" custLinFactNeighborX="-1572" custLinFactNeighborY="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17392-BAED-4D6A-87E2-58B75D2AAF03}" type="pres">
      <dgm:prSet presAssocID="{E119D25C-9FE4-49F6-807B-75E221958E7C}" presName="childShp" presStyleLbl="bgAccFollowNode1" presStyleIdx="0" presStyleCnt="3" custScaleY="52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82745D-D8FF-42D5-8495-9DD245A3B460}" type="pres">
      <dgm:prSet presAssocID="{01518643-7EE7-4CF8-8220-5818E0BEFAAD}" presName="spacing" presStyleCnt="0"/>
      <dgm:spPr/>
    </dgm:pt>
    <dgm:pt modelId="{478255D2-5B2D-48E9-B380-9DAD6748691A}" type="pres">
      <dgm:prSet presAssocID="{BE8FB94A-1278-443F-8294-692EEC917447}" presName="linNode" presStyleCnt="0"/>
      <dgm:spPr/>
    </dgm:pt>
    <dgm:pt modelId="{9CE1FDB9-8F26-4AAF-A223-74B3723123BB}" type="pres">
      <dgm:prSet presAssocID="{BE8FB94A-1278-443F-8294-692EEC917447}" presName="parentShp" presStyleLbl="node1" presStyleIdx="1" presStyleCnt="3" custScaleY="49407" custLinFactNeighborX="588" custLinFactNeighborY="2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BE925-C2B7-46C9-90CB-659D6020EB4A}" type="pres">
      <dgm:prSet presAssocID="{BE8FB94A-1278-443F-8294-692EEC917447}" presName="childShp" presStyleLbl="bgAccFollowNode1" presStyleIdx="1" presStyleCnt="3" custScaleY="57679" custLinFactNeighborX="2298" custLinFactNeighborY="11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BAA3DC-4E90-4E84-947D-58B2A81A8E0F}" type="pres">
      <dgm:prSet presAssocID="{E6CE3034-5F07-4EA1-A5C9-C6102670D6F3}" presName="spacing" presStyleCnt="0"/>
      <dgm:spPr/>
    </dgm:pt>
    <dgm:pt modelId="{0B655149-47BB-49D7-8DC4-FCBEAC1F308E}" type="pres">
      <dgm:prSet presAssocID="{81D71FF1-23F7-4598-B1A1-34755FEE5C06}" presName="linNode" presStyleCnt="0"/>
      <dgm:spPr/>
    </dgm:pt>
    <dgm:pt modelId="{0356B0E1-8472-4FFC-84C4-9226F273EA68}" type="pres">
      <dgm:prSet presAssocID="{81D71FF1-23F7-4598-B1A1-34755FEE5C06}" presName="parentShp" presStyleLbl="node1" presStyleIdx="2" presStyleCnt="3" custScaleY="64434" custLinFactNeighborX="588" custLinFactNeighborY="-2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340C5-5DF8-4C3D-B0A0-BA5627DABD28}" type="pres">
      <dgm:prSet presAssocID="{81D71FF1-23F7-4598-B1A1-34755FEE5C06}" presName="childShp" presStyleLbl="bgAccFollowNode1" presStyleIdx="2" presStyleCnt="3" custScaleY="40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35BD7C-0344-4432-9E3E-F14332B8E5B7}" type="presOf" srcId="{C9312F7B-3C45-4797-9201-8914D8AEAAEF}" destId="{E65B67C4-0BD0-4E33-BBD2-E9F58EFA36F9}" srcOrd="0" destOrd="0" presId="urn:microsoft.com/office/officeart/2005/8/layout/vList6"/>
    <dgm:cxn modelId="{6C188D69-8706-409D-A243-60F197900C90}" type="presOf" srcId="{434EA0C6-0C52-4FBE-848D-52567AB1B611}" destId="{077BE925-C2B7-46C9-90CB-659D6020EB4A}" srcOrd="0" destOrd="0" presId="urn:microsoft.com/office/officeart/2005/8/layout/vList6"/>
    <dgm:cxn modelId="{7D017FB1-7827-480F-9BBE-4A0599287E28}" srcId="{C9312F7B-3C45-4797-9201-8914D8AEAAEF}" destId="{BE8FB94A-1278-443F-8294-692EEC917447}" srcOrd="1" destOrd="0" parTransId="{2EF187A9-70B6-4654-BCDC-EB4664497A0B}" sibTransId="{E6CE3034-5F07-4EA1-A5C9-C6102670D6F3}"/>
    <dgm:cxn modelId="{F6602C56-392B-48EE-AECB-B92F70F84AFE}" type="presOf" srcId="{6D505CB1-9E31-4B47-B475-4F92D98FB07B}" destId="{077BE925-C2B7-46C9-90CB-659D6020EB4A}" srcOrd="0" destOrd="2" presId="urn:microsoft.com/office/officeart/2005/8/layout/vList6"/>
    <dgm:cxn modelId="{5442FFC1-E619-41DB-BA15-8A1E0D66D55C}" srcId="{BE8FB94A-1278-443F-8294-692EEC917447}" destId="{7A41D5B4-CA1F-43C6-A009-21B19E8C8A3A}" srcOrd="1" destOrd="0" parTransId="{BDEC50BF-B014-4F0B-8E2B-8E4DE4BCF406}" sibTransId="{93230321-872F-48B8-9047-292C0E04B8E4}"/>
    <dgm:cxn modelId="{A8A5A8A7-17C9-4A17-92E5-DC5600704C35}" type="presOf" srcId="{81D71FF1-23F7-4598-B1A1-34755FEE5C06}" destId="{0356B0E1-8472-4FFC-84C4-9226F273EA68}" srcOrd="0" destOrd="0" presId="urn:microsoft.com/office/officeart/2005/8/layout/vList6"/>
    <dgm:cxn modelId="{B947957E-55AA-4224-ACF4-3951753C6E01}" srcId="{C9312F7B-3C45-4797-9201-8914D8AEAAEF}" destId="{E119D25C-9FE4-49F6-807B-75E221958E7C}" srcOrd="0" destOrd="0" parTransId="{FBC7C5E4-65F2-4014-8B90-4BD0341BBEF6}" sibTransId="{01518643-7EE7-4CF8-8220-5818E0BEFAAD}"/>
    <dgm:cxn modelId="{AD0C95DF-E031-4ED6-B905-19395A64A942}" srcId="{81D71FF1-23F7-4598-B1A1-34755FEE5C06}" destId="{CD336D0F-4FFA-4F9B-B789-E2DDEB4656D6}" srcOrd="0" destOrd="0" parTransId="{4C264D97-FC36-4B89-8BE1-44C2F0F48BC8}" sibTransId="{F07A2756-AFE7-4086-867D-54454D9BEA8C}"/>
    <dgm:cxn modelId="{89FEC791-93AE-4066-9982-F4D8B97C6B27}" type="presOf" srcId="{BE8FB94A-1278-443F-8294-692EEC917447}" destId="{9CE1FDB9-8F26-4AAF-A223-74B3723123BB}" srcOrd="0" destOrd="0" presId="urn:microsoft.com/office/officeart/2005/8/layout/vList6"/>
    <dgm:cxn modelId="{6B376F8B-55B5-4249-8251-86A04B3E411F}" type="presOf" srcId="{7A41D5B4-CA1F-43C6-A009-21B19E8C8A3A}" destId="{077BE925-C2B7-46C9-90CB-659D6020EB4A}" srcOrd="0" destOrd="1" presId="urn:microsoft.com/office/officeart/2005/8/layout/vList6"/>
    <dgm:cxn modelId="{0C4DC5C7-0A30-492E-B5C1-531BC75511A7}" srcId="{C9312F7B-3C45-4797-9201-8914D8AEAAEF}" destId="{81D71FF1-23F7-4598-B1A1-34755FEE5C06}" srcOrd="2" destOrd="0" parTransId="{6649780C-1EB5-494F-9F66-CD4C43B1E673}" sibTransId="{D1DCA3D3-A752-4347-BB8C-8D5EE2AE2910}"/>
    <dgm:cxn modelId="{D93AAA90-52A5-43F5-85F5-93A2BDFBF86F}" srcId="{E119D25C-9FE4-49F6-807B-75E221958E7C}" destId="{2C3A1B69-4B52-4D9B-BF4B-A5B26678DEF3}" srcOrd="0" destOrd="0" parTransId="{54467526-FB42-4705-BC36-152423DECD95}" sibTransId="{AB6C9583-9735-42DB-8E8A-BD081C43163F}"/>
    <dgm:cxn modelId="{941F5355-F42B-4993-A997-9106C62A1341}" type="presOf" srcId="{20F62CA5-47B5-4230-8F50-102794A33C53}" destId="{077BE925-C2B7-46C9-90CB-659D6020EB4A}" srcOrd="0" destOrd="3" presId="urn:microsoft.com/office/officeart/2005/8/layout/vList6"/>
    <dgm:cxn modelId="{135DC4EB-61B1-4B95-964A-F0746C653946}" srcId="{BE8FB94A-1278-443F-8294-692EEC917447}" destId="{20F62CA5-47B5-4230-8F50-102794A33C53}" srcOrd="3" destOrd="0" parTransId="{DDC6FDC1-7F0D-47B7-A832-8CE305EE5177}" sibTransId="{3AC21E79-4FF0-4811-A65C-82A6033D3A12}"/>
    <dgm:cxn modelId="{92A1597A-D318-470A-9102-7E4FCE11E5F5}" type="presOf" srcId="{E119D25C-9FE4-49F6-807B-75E221958E7C}" destId="{8D112677-7560-4186-A3C4-47FACEECB782}" srcOrd="0" destOrd="0" presId="urn:microsoft.com/office/officeart/2005/8/layout/vList6"/>
    <dgm:cxn modelId="{BB30608E-5CA8-43D1-B0BA-8E932C07E07A}" srcId="{E119D25C-9FE4-49F6-807B-75E221958E7C}" destId="{8E492813-63F3-4483-9BA9-636F0A8837B5}" srcOrd="1" destOrd="0" parTransId="{7FEF8CEB-CDE4-4E7B-8EA4-E51BC1034DCE}" sibTransId="{282A80DB-E26D-4117-A689-6DEB6F4BE79C}"/>
    <dgm:cxn modelId="{ADBC3F89-EA82-449E-9C3E-CBF8C979AFA8}" type="presOf" srcId="{CD336D0F-4FFA-4F9B-B789-E2DDEB4656D6}" destId="{19E340C5-5DF8-4C3D-B0A0-BA5627DABD28}" srcOrd="0" destOrd="0" presId="urn:microsoft.com/office/officeart/2005/8/layout/vList6"/>
    <dgm:cxn modelId="{46AA789E-C0D7-4296-9E28-C676F6F1F02B}" srcId="{BE8FB94A-1278-443F-8294-692EEC917447}" destId="{434EA0C6-0C52-4FBE-848D-52567AB1B611}" srcOrd="0" destOrd="0" parTransId="{650A598A-DD78-4D71-8622-8CCA4072C35C}" sibTransId="{D46B84DB-7F10-4B42-89CF-51511370F265}"/>
    <dgm:cxn modelId="{30CD2060-18EC-4810-9B87-6ECA2372483F}" type="presOf" srcId="{2C3A1B69-4B52-4D9B-BF4B-A5B26678DEF3}" destId="{D4117392-BAED-4D6A-87E2-58B75D2AAF03}" srcOrd="0" destOrd="0" presId="urn:microsoft.com/office/officeart/2005/8/layout/vList6"/>
    <dgm:cxn modelId="{2C239373-D237-4346-8427-3704298312E8}" srcId="{BE8FB94A-1278-443F-8294-692EEC917447}" destId="{6D505CB1-9E31-4B47-B475-4F92D98FB07B}" srcOrd="2" destOrd="0" parTransId="{EC5694C4-1548-487D-B0C9-E389D38E0998}" sibTransId="{598D7E17-BB79-4C66-B901-0E1C9C858B1B}"/>
    <dgm:cxn modelId="{3F45601E-E63B-410A-B7F2-7DD4277A9A85}" type="presOf" srcId="{8E492813-63F3-4483-9BA9-636F0A8837B5}" destId="{D4117392-BAED-4D6A-87E2-58B75D2AAF03}" srcOrd="0" destOrd="1" presId="urn:microsoft.com/office/officeart/2005/8/layout/vList6"/>
    <dgm:cxn modelId="{889D78C6-9557-47FA-B4A7-DAB843FE05A0}" type="presParOf" srcId="{E65B67C4-0BD0-4E33-BBD2-E9F58EFA36F9}" destId="{1F28EF08-F6BB-4D4C-A0DA-5A1126EA836F}" srcOrd="0" destOrd="0" presId="urn:microsoft.com/office/officeart/2005/8/layout/vList6"/>
    <dgm:cxn modelId="{43632305-972F-4778-B7BA-E24C039ACCFF}" type="presParOf" srcId="{1F28EF08-F6BB-4D4C-A0DA-5A1126EA836F}" destId="{8D112677-7560-4186-A3C4-47FACEECB782}" srcOrd="0" destOrd="0" presId="urn:microsoft.com/office/officeart/2005/8/layout/vList6"/>
    <dgm:cxn modelId="{AABE651D-47FF-4BD3-B384-BA71D07760BA}" type="presParOf" srcId="{1F28EF08-F6BB-4D4C-A0DA-5A1126EA836F}" destId="{D4117392-BAED-4D6A-87E2-58B75D2AAF03}" srcOrd="1" destOrd="0" presId="urn:microsoft.com/office/officeart/2005/8/layout/vList6"/>
    <dgm:cxn modelId="{31EADAA2-ED3D-46C7-9217-1628E491CD3B}" type="presParOf" srcId="{E65B67C4-0BD0-4E33-BBD2-E9F58EFA36F9}" destId="{9282745D-D8FF-42D5-8495-9DD245A3B460}" srcOrd="1" destOrd="0" presId="urn:microsoft.com/office/officeart/2005/8/layout/vList6"/>
    <dgm:cxn modelId="{70897AD0-694E-4323-AE44-A3F1C7C9B8F5}" type="presParOf" srcId="{E65B67C4-0BD0-4E33-BBD2-E9F58EFA36F9}" destId="{478255D2-5B2D-48E9-B380-9DAD6748691A}" srcOrd="2" destOrd="0" presId="urn:microsoft.com/office/officeart/2005/8/layout/vList6"/>
    <dgm:cxn modelId="{7D001088-69E4-4621-9C59-2BE466C61A3B}" type="presParOf" srcId="{478255D2-5B2D-48E9-B380-9DAD6748691A}" destId="{9CE1FDB9-8F26-4AAF-A223-74B3723123BB}" srcOrd="0" destOrd="0" presId="urn:microsoft.com/office/officeart/2005/8/layout/vList6"/>
    <dgm:cxn modelId="{69A00544-FDEE-461B-B3C5-C9CE01A13E1A}" type="presParOf" srcId="{478255D2-5B2D-48E9-B380-9DAD6748691A}" destId="{077BE925-C2B7-46C9-90CB-659D6020EB4A}" srcOrd="1" destOrd="0" presId="urn:microsoft.com/office/officeart/2005/8/layout/vList6"/>
    <dgm:cxn modelId="{FA58F5F3-3513-4B5E-89B1-C7FE9131BB09}" type="presParOf" srcId="{E65B67C4-0BD0-4E33-BBD2-E9F58EFA36F9}" destId="{8CBAA3DC-4E90-4E84-947D-58B2A81A8E0F}" srcOrd="3" destOrd="0" presId="urn:microsoft.com/office/officeart/2005/8/layout/vList6"/>
    <dgm:cxn modelId="{C6D70E93-5345-43F8-87AB-437B67EBCBF6}" type="presParOf" srcId="{E65B67C4-0BD0-4E33-BBD2-E9F58EFA36F9}" destId="{0B655149-47BB-49D7-8DC4-FCBEAC1F308E}" srcOrd="4" destOrd="0" presId="urn:microsoft.com/office/officeart/2005/8/layout/vList6"/>
    <dgm:cxn modelId="{60555BDC-2A2A-4E99-ACF8-74DCF660D127}" type="presParOf" srcId="{0B655149-47BB-49D7-8DC4-FCBEAC1F308E}" destId="{0356B0E1-8472-4FFC-84C4-9226F273EA68}" srcOrd="0" destOrd="0" presId="urn:microsoft.com/office/officeart/2005/8/layout/vList6"/>
    <dgm:cxn modelId="{C5E9C7E9-3252-4706-A3EB-2C04AD236000}" type="presParOf" srcId="{0B655149-47BB-49D7-8DC4-FCBEAC1F308E}" destId="{19E340C5-5DF8-4C3D-B0A0-BA5627DABD2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BA4BD-F683-435F-BB93-DE6890356E03}">
      <dsp:nvSpPr>
        <dsp:cNvPr id="0" name=""/>
        <dsp:cNvSpPr/>
      </dsp:nvSpPr>
      <dsp:spPr>
        <a:xfrm>
          <a:off x="7186321" y="1718900"/>
          <a:ext cx="91440" cy="541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1380"/>
              </a:lnTo>
              <a:lnTo>
                <a:pt x="71378" y="5413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74599-A3DF-432E-8F8C-4238A6F2A35C}">
      <dsp:nvSpPr>
        <dsp:cNvPr id="0" name=""/>
        <dsp:cNvSpPr/>
      </dsp:nvSpPr>
      <dsp:spPr>
        <a:xfrm>
          <a:off x="4220667" y="450605"/>
          <a:ext cx="3545326" cy="686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160"/>
              </a:lnTo>
              <a:lnTo>
                <a:pt x="3545326" y="539160"/>
              </a:lnTo>
              <a:lnTo>
                <a:pt x="3545326" y="6868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98B642-0C8A-4421-8F1D-0BEAC50C8F58}">
      <dsp:nvSpPr>
        <dsp:cNvPr id="0" name=""/>
        <dsp:cNvSpPr/>
      </dsp:nvSpPr>
      <dsp:spPr>
        <a:xfrm>
          <a:off x="4742991" y="1739056"/>
          <a:ext cx="202251" cy="2569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9401"/>
              </a:lnTo>
              <a:lnTo>
                <a:pt x="202251" y="25694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95F38-6B11-4FD8-A547-9946A5B35CB3}">
      <dsp:nvSpPr>
        <dsp:cNvPr id="0" name=""/>
        <dsp:cNvSpPr/>
      </dsp:nvSpPr>
      <dsp:spPr>
        <a:xfrm>
          <a:off x="4742991" y="1739056"/>
          <a:ext cx="202251" cy="920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597"/>
              </a:lnTo>
              <a:lnTo>
                <a:pt x="202251" y="9205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4BE43-EE82-4E70-9BE6-516D60EAB831}">
      <dsp:nvSpPr>
        <dsp:cNvPr id="0" name=""/>
        <dsp:cNvSpPr/>
      </dsp:nvSpPr>
      <dsp:spPr>
        <a:xfrm>
          <a:off x="4220667" y="450605"/>
          <a:ext cx="1360535" cy="723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844"/>
              </a:lnTo>
              <a:lnTo>
                <a:pt x="1360535" y="575844"/>
              </a:lnTo>
              <a:lnTo>
                <a:pt x="1360535" y="723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701D9-741B-477C-95D9-A6D2B6803AD1}">
      <dsp:nvSpPr>
        <dsp:cNvPr id="0" name=""/>
        <dsp:cNvSpPr/>
      </dsp:nvSpPr>
      <dsp:spPr>
        <a:xfrm>
          <a:off x="2382004" y="1670499"/>
          <a:ext cx="138534" cy="2023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3948"/>
              </a:lnTo>
              <a:lnTo>
                <a:pt x="138534" y="20239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628FBD-6B9F-42A9-85D7-BB000C5111BA}">
      <dsp:nvSpPr>
        <dsp:cNvPr id="0" name=""/>
        <dsp:cNvSpPr/>
      </dsp:nvSpPr>
      <dsp:spPr>
        <a:xfrm>
          <a:off x="2382004" y="1670499"/>
          <a:ext cx="138534" cy="899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9804"/>
              </a:lnTo>
              <a:lnTo>
                <a:pt x="138534" y="8998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78FCF8-D10C-428C-B010-1741257B9754}">
      <dsp:nvSpPr>
        <dsp:cNvPr id="0" name=""/>
        <dsp:cNvSpPr/>
      </dsp:nvSpPr>
      <dsp:spPr>
        <a:xfrm>
          <a:off x="2873297" y="450605"/>
          <a:ext cx="1347370" cy="693106"/>
        </a:xfrm>
        <a:custGeom>
          <a:avLst/>
          <a:gdLst/>
          <a:ahLst/>
          <a:cxnLst/>
          <a:rect l="0" t="0" r="0" b="0"/>
          <a:pathLst>
            <a:path>
              <a:moveTo>
                <a:pt x="1347370" y="0"/>
              </a:moveTo>
              <a:lnTo>
                <a:pt x="1347370" y="545412"/>
              </a:lnTo>
              <a:lnTo>
                <a:pt x="0" y="545412"/>
              </a:lnTo>
              <a:lnTo>
                <a:pt x="0" y="6931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1891E-68F0-40E8-99B4-515636AC063D}">
      <dsp:nvSpPr>
        <dsp:cNvPr id="0" name=""/>
        <dsp:cNvSpPr/>
      </dsp:nvSpPr>
      <dsp:spPr>
        <a:xfrm>
          <a:off x="70164" y="1692864"/>
          <a:ext cx="287671" cy="900729"/>
        </a:xfrm>
        <a:custGeom>
          <a:avLst/>
          <a:gdLst/>
          <a:ahLst/>
          <a:cxnLst/>
          <a:rect l="0" t="0" r="0" b="0"/>
          <a:pathLst>
            <a:path>
              <a:moveTo>
                <a:pt x="287671" y="0"/>
              </a:moveTo>
              <a:lnTo>
                <a:pt x="0" y="90072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61BC3-1FC7-4F22-B2E0-449C11E10875}">
      <dsp:nvSpPr>
        <dsp:cNvPr id="0" name=""/>
        <dsp:cNvSpPr/>
      </dsp:nvSpPr>
      <dsp:spPr>
        <a:xfrm>
          <a:off x="814869" y="450605"/>
          <a:ext cx="3405798" cy="697086"/>
        </a:xfrm>
        <a:custGeom>
          <a:avLst/>
          <a:gdLst/>
          <a:ahLst/>
          <a:cxnLst/>
          <a:rect l="0" t="0" r="0" b="0"/>
          <a:pathLst>
            <a:path>
              <a:moveTo>
                <a:pt x="3405798" y="0"/>
              </a:moveTo>
              <a:lnTo>
                <a:pt x="3405798" y="549393"/>
              </a:lnTo>
              <a:lnTo>
                <a:pt x="0" y="549393"/>
              </a:lnTo>
              <a:lnTo>
                <a:pt x="0" y="6970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F8E4FE-A5E0-4EF9-8CCA-7C4C8A881343}">
      <dsp:nvSpPr>
        <dsp:cNvPr id="0" name=""/>
        <dsp:cNvSpPr/>
      </dsp:nvSpPr>
      <dsp:spPr>
        <a:xfrm>
          <a:off x="3231163" y="0"/>
          <a:ext cx="1979007" cy="45060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Ребенок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3231163" y="0"/>
        <a:ext cx="1979007" cy="450605"/>
      </dsp:txXfrm>
    </dsp:sp>
    <dsp:sp modelId="{F23DE7DE-38E8-4598-9DCF-C6363D9C92A4}">
      <dsp:nvSpPr>
        <dsp:cNvPr id="0" name=""/>
        <dsp:cNvSpPr/>
      </dsp:nvSpPr>
      <dsp:spPr>
        <a:xfrm>
          <a:off x="243577" y="1147692"/>
          <a:ext cx="1142584" cy="545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Норма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243577" y="1147692"/>
        <a:ext cx="1142584" cy="545171"/>
      </dsp:txXfrm>
    </dsp:sp>
    <dsp:sp modelId="{6A6BF265-1C36-49C0-849A-1CEF482590E4}">
      <dsp:nvSpPr>
        <dsp:cNvPr id="0" name=""/>
        <dsp:cNvSpPr/>
      </dsp:nvSpPr>
      <dsp:spPr>
        <a:xfrm>
          <a:off x="70164" y="1927773"/>
          <a:ext cx="2117797" cy="1331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chemeClr val="tx1"/>
              </a:solidFill>
            </a:rPr>
            <a:t>Без статуса ОВЗ с заключением ТПМПК с рекомендациями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70164" y="1927773"/>
        <a:ext cx="2117797" cy="1331639"/>
      </dsp:txXfrm>
    </dsp:sp>
    <dsp:sp modelId="{6A2F3DAF-D3B8-4B62-BFAF-EA8B3168A748}">
      <dsp:nvSpPr>
        <dsp:cNvPr id="0" name=""/>
        <dsp:cNvSpPr/>
      </dsp:nvSpPr>
      <dsp:spPr>
        <a:xfrm>
          <a:off x="2259181" y="1143711"/>
          <a:ext cx="1228232" cy="526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ОВЗ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2259181" y="1143711"/>
        <a:ext cx="1228232" cy="526787"/>
      </dsp:txXfrm>
    </dsp:sp>
    <dsp:sp modelId="{B41D7DEE-F080-4A57-A553-8DA689443B6E}">
      <dsp:nvSpPr>
        <dsp:cNvPr id="0" name=""/>
        <dsp:cNvSpPr/>
      </dsp:nvSpPr>
      <dsp:spPr>
        <a:xfrm>
          <a:off x="2520538" y="1993110"/>
          <a:ext cx="2043865" cy="1154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chemeClr val="tx1"/>
              </a:solidFill>
            </a:rPr>
            <a:t>С заключением ТПМПК с рекомендациями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2520538" y="1993110"/>
        <a:ext cx="2043865" cy="1154385"/>
      </dsp:txXfrm>
    </dsp:sp>
    <dsp:sp modelId="{FAF57593-263C-4BD3-A02E-0E7FE28E1734}">
      <dsp:nvSpPr>
        <dsp:cNvPr id="0" name=""/>
        <dsp:cNvSpPr/>
      </dsp:nvSpPr>
      <dsp:spPr>
        <a:xfrm>
          <a:off x="2520538" y="3234537"/>
          <a:ext cx="1992975" cy="9198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С заключение ТПМПК без рекомендаций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2520538" y="3234537"/>
        <a:ext cx="1992975" cy="919820"/>
      </dsp:txXfrm>
    </dsp:sp>
    <dsp:sp modelId="{62ACFE15-FA60-4BD4-9B37-120787C50FD8}">
      <dsp:nvSpPr>
        <dsp:cNvPr id="0" name=""/>
        <dsp:cNvSpPr/>
      </dsp:nvSpPr>
      <dsp:spPr>
        <a:xfrm>
          <a:off x="4533438" y="1174143"/>
          <a:ext cx="2095530" cy="5649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ОВЗ+инвалид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533438" y="1174143"/>
        <a:ext cx="2095530" cy="564913"/>
      </dsp:txXfrm>
    </dsp:sp>
    <dsp:sp modelId="{F3B1C1A7-C7A9-46D4-834C-E550F962B701}">
      <dsp:nvSpPr>
        <dsp:cNvPr id="0" name=""/>
        <dsp:cNvSpPr/>
      </dsp:nvSpPr>
      <dsp:spPr>
        <a:xfrm>
          <a:off x="4945242" y="1997759"/>
          <a:ext cx="2090902" cy="1323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С заключением ТПМПК с рекомендациями+ ИПРА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945242" y="1997759"/>
        <a:ext cx="2090902" cy="1323790"/>
      </dsp:txXfrm>
    </dsp:sp>
    <dsp:sp modelId="{E475F7A0-F468-40B6-80D9-2DA8553E8E67}">
      <dsp:nvSpPr>
        <dsp:cNvPr id="0" name=""/>
        <dsp:cNvSpPr/>
      </dsp:nvSpPr>
      <dsp:spPr>
        <a:xfrm>
          <a:off x="4945242" y="3576356"/>
          <a:ext cx="2209634" cy="1464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С заключением ТПМПК без рекомендаций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+ ИПРА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945242" y="3576356"/>
        <a:ext cx="2209634" cy="1464204"/>
      </dsp:txXfrm>
    </dsp:sp>
    <dsp:sp modelId="{DEC5AD06-7179-4880-9D4E-2304C05A15AF}">
      <dsp:nvSpPr>
        <dsp:cNvPr id="0" name=""/>
        <dsp:cNvSpPr/>
      </dsp:nvSpPr>
      <dsp:spPr>
        <a:xfrm>
          <a:off x="7098553" y="1137459"/>
          <a:ext cx="1334881" cy="58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Инвалид</a:t>
          </a:r>
        </a:p>
      </dsp:txBody>
      <dsp:txXfrm>
        <a:off x="7098553" y="1137459"/>
        <a:ext cx="1334881" cy="581440"/>
      </dsp:txXfrm>
    </dsp:sp>
    <dsp:sp modelId="{E26A5F19-F9ED-49BE-8A94-219E344624C4}">
      <dsp:nvSpPr>
        <dsp:cNvPr id="0" name=""/>
        <dsp:cNvSpPr/>
      </dsp:nvSpPr>
      <dsp:spPr>
        <a:xfrm>
          <a:off x="7257699" y="2021425"/>
          <a:ext cx="1272793" cy="477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ИПРА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7257699" y="2021425"/>
        <a:ext cx="1272793" cy="477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E4234-B94C-48C2-98E4-F8742058831A}">
      <dsp:nvSpPr>
        <dsp:cNvPr id="0" name=""/>
        <dsp:cNvSpPr/>
      </dsp:nvSpPr>
      <dsp:spPr>
        <a:xfrm>
          <a:off x="3699181" y="2085092"/>
          <a:ext cx="1514574" cy="15145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dirty="0" smtClean="0">
              <a:solidFill>
                <a:schemeClr val="tx1"/>
              </a:solidFill>
            </a:rPr>
            <a:t>ДОУ</a:t>
          </a:r>
          <a:endParaRPr lang="ru-RU" sz="4100" b="1" kern="1200" dirty="0">
            <a:solidFill>
              <a:schemeClr val="tx1"/>
            </a:solidFill>
          </a:endParaRPr>
        </a:p>
      </dsp:txBody>
      <dsp:txXfrm>
        <a:off x="3920985" y="2306896"/>
        <a:ext cx="1070966" cy="1070966"/>
      </dsp:txXfrm>
    </dsp:sp>
    <dsp:sp modelId="{76E09B9E-6477-4FB8-865F-2F9D3E6DC3ED}">
      <dsp:nvSpPr>
        <dsp:cNvPr id="0" name=""/>
        <dsp:cNvSpPr/>
      </dsp:nvSpPr>
      <dsp:spPr>
        <a:xfrm rot="16165206">
          <a:off x="4353103" y="1655696"/>
          <a:ext cx="187921" cy="514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4381576" y="1786874"/>
        <a:ext cx="131545" cy="308973"/>
      </dsp:txXfrm>
    </dsp:sp>
    <dsp:sp modelId="{D912990C-84FB-4AC1-835E-3FAB34E46073}">
      <dsp:nvSpPr>
        <dsp:cNvPr id="0" name=""/>
        <dsp:cNvSpPr/>
      </dsp:nvSpPr>
      <dsp:spPr>
        <a:xfrm>
          <a:off x="3214448" y="216021"/>
          <a:ext cx="2446204" cy="1514574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Домашнее обучение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572686" y="437825"/>
        <a:ext cx="1729728" cy="1070966"/>
      </dsp:txXfrm>
    </dsp:sp>
    <dsp:sp modelId="{776AE51B-30D4-4AAF-85D8-F8564B52009F}">
      <dsp:nvSpPr>
        <dsp:cNvPr id="0" name=""/>
        <dsp:cNvSpPr/>
      </dsp:nvSpPr>
      <dsp:spPr>
        <a:xfrm rot="20384874">
          <a:off x="5229634" y="2267373"/>
          <a:ext cx="174870" cy="514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231256" y="2379444"/>
        <a:ext cx="122409" cy="308973"/>
      </dsp:txXfrm>
    </dsp:sp>
    <dsp:sp modelId="{62294A3D-C9ED-4303-8D3C-5EE5E7915112}">
      <dsp:nvSpPr>
        <dsp:cNvPr id="0" name=""/>
        <dsp:cNvSpPr/>
      </dsp:nvSpPr>
      <dsp:spPr>
        <a:xfrm>
          <a:off x="5256581" y="1293737"/>
          <a:ext cx="2689415" cy="1514574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Смешанное обучение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650437" y="1515541"/>
        <a:ext cx="1901703" cy="1070966"/>
      </dsp:txXfrm>
    </dsp:sp>
    <dsp:sp modelId="{6E0D3852-2B94-4D4C-A07A-3BFCD237BFE4}">
      <dsp:nvSpPr>
        <dsp:cNvPr id="0" name=""/>
        <dsp:cNvSpPr/>
      </dsp:nvSpPr>
      <dsp:spPr>
        <a:xfrm rot="1387278">
          <a:off x="5205742" y="2937832"/>
          <a:ext cx="154615" cy="514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207605" y="3031716"/>
        <a:ext cx="108231" cy="308973"/>
      </dsp:txXfrm>
    </dsp:sp>
    <dsp:sp modelId="{8153D19B-66F0-4A8E-B45C-3161AFE2C0C0}">
      <dsp:nvSpPr>
        <dsp:cNvPr id="0" name=""/>
        <dsp:cNvSpPr/>
      </dsp:nvSpPr>
      <dsp:spPr>
        <a:xfrm>
          <a:off x="5065964" y="2986237"/>
          <a:ext cx="3002068" cy="15145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Группа комбинированной направленности: дети всех категорий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505607" y="3208041"/>
        <a:ext cx="2122782" cy="1070966"/>
      </dsp:txXfrm>
    </dsp:sp>
    <dsp:sp modelId="{CD155E06-75DF-4470-87A9-E030AC7B32AB}">
      <dsp:nvSpPr>
        <dsp:cNvPr id="0" name=""/>
        <dsp:cNvSpPr/>
      </dsp:nvSpPr>
      <dsp:spPr>
        <a:xfrm rot="5400000">
          <a:off x="4316278" y="3598765"/>
          <a:ext cx="280381" cy="514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4358335" y="3659699"/>
        <a:ext cx="196267" cy="308973"/>
      </dsp:txXfrm>
    </dsp:sp>
    <dsp:sp modelId="{A197F671-1B9F-40A9-AE2B-0C4FEFAECDB9}">
      <dsp:nvSpPr>
        <dsp:cNvPr id="0" name=""/>
        <dsp:cNvSpPr/>
      </dsp:nvSpPr>
      <dsp:spPr>
        <a:xfrm>
          <a:off x="2694034" y="4128689"/>
          <a:ext cx="3524869" cy="16663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Группа компенсирующей направленности: только дети с ОВЗ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(со схожей нозологией)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210239" y="4372718"/>
        <a:ext cx="2492459" cy="1178277"/>
      </dsp:txXfrm>
    </dsp:sp>
    <dsp:sp modelId="{E1C5A888-B1C3-413A-A1D8-998973A4D570}">
      <dsp:nvSpPr>
        <dsp:cNvPr id="0" name=""/>
        <dsp:cNvSpPr/>
      </dsp:nvSpPr>
      <dsp:spPr>
        <a:xfrm rot="9650898">
          <a:off x="3501036" y="2886165"/>
          <a:ext cx="175938" cy="514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3552356" y="2980498"/>
        <a:ext cx="123157" cy="308973"/>
      </dsp:txXfrm>
    </dsp:sp>
    <dsp:sp modelId="{20B5490A-99C1-4C3B-A648-19AE40739C4D}">
      <dsp:nvSpPr>
        <dsp:cNvPr id="0" name=""/>
        <dsp:cNvSpPr/>
      </dsp:nvSpPr>
      <dsp:spPr>
        <a:xfrm>
          <a:off x="631341" y="2879091"/>
          <a:ext cx="3077736" cy="15145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Группа общеразвивающей направленности: дети всех категорий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082065" y="3100895"/>
        <a:ext cx="2176288" cy="1070966"/>
      </dsp:txXfrm>
    </dsp:sp>
    <dsp:sp modelId="{83B6C009-BA91-4836-AD9E-588D8E326EE0}">
      <dsp:nvSpPr>
        <dsp:cNvPr id="0" name=""/>
        <dsp:cNvSpPr/>
      </dsp:nvSpPr>
      <dsp:spPr>
        <a:xfrm rot="12131316">
          <a:off x="3489160" y="2230652"/>
          <a:ext cx="197503" cy="5149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3546217" y="2344831"/>
        <a:ext cx="138252" cy="308973"/>
      </dsp:txXfrm>
    </dsp:sp>
    <dsp:sp modelId="{8B83AD24-EB9A-431B-A843-E6D6A8DD4438}">
      <dsp:nvSpPr>
        <dsp:cNvPr id="0" name=""/>
        <dsp:cNvSpPr/>
      </dsp:nvSpPr>
      <dsp:spPr>
        <a:xfrm>
          <a:off x="936112" y="1208504"/>
          <a:ext cx="2742243" cy="1514574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Группа оздоровительной направленности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337704" y="1430308"/>
        <a:ext cx="1939059" cy="10709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25BA2-B39C-442D-B9BF-E5F9868463D7}">
      <dsp:nvSpPr>
        <dsp:cNvPr id="0" name=""/>
        <dsp:cNvSpPr/>
      </dsp:nvSpPr>
      <dsp:spPr>
        <a:xfrm>
          <a:off x="0" y="28279"/>
          <a:ext cx="5678167" cy="1385554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0" kern="1200" dirty="0"/>
        </a:p>
      </dsp:txBody>
      <dsp:txXfrm>
        <a:off x="40581" y="68860"/>
        <a:ext cx="5597005" cy="1304392"/>
      </dsp:txXfrm>
    </dsp:sp>
    <dsp:sp modelId="{63E53404-A129-4179-9EA7-FFD907734503}">
      <dsp:nvSpPr>
        <dsp:cNvPr id="0" name=""/>
        <dsp:cNvSpPr/>
      </dsp:nvSpPr>
      <dsp:spPr>
        <a:xfrm>
          <a:off x="0" y="1449589"/>
          <a:ext cx="4398675" cy="457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ООП </a:t>
          </a:r>
          <a:endParaRPr lang="ru-RU" sz="3200" kern="1200" dirty="0"/>
        </a:p>
      </dsp:txBody>
      <dsp:txXfrm>
        <a:off x="13386" y="1462975"/>
        <a:ext cx="4371903" cy="430251"/>
      </dsp:txXfrm>
    </dsp:sp>
    <dsp:sp modelId="{D64A9558-1746-44DF-B424-8ACA6CE82C04}">
      <dsp:nvSpPr>
        <dsp:cNvPr id="0" name=""/>
        <dsp:cNvSpPr/>
      </dsp:nvSpPr>
      <dsp:spPr>
        <a:xfrm>
          <a:off x="19034" y="2002383"/>
          <a:ext cx="1950631" cy="2115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Дети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норма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никакой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дополнительной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документации</a:t>
          </a:r>
          <a:endParaRPr lang="ru-RU" sz="1600" kern="1200" dirty="0"/>
        </a:p>
      </dsp:txBody>
      <dsp:txXfrm>
        <a:off x="76166" y="2059515"/>
        <a:ext cx="1836367" cy="2000894"/>
      </dsp:txXfrm>
    </dsp:sp>
    <dsp:sp modelId="{8A56315E-D0C1-486A-B3D2-F587E92236EC}">
      <dsp:nvSpPr>
        <dsp:cNvPr id="0" name=""/>
        <dsp:cNvSpPr/>
      </dsp:nvSpPr>
      <dsp:spPr>
        <a:xfrm>
          <a:off x="2039246" y="2002383"/>
          <a:ext cx="2300259" cy="209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Дети норма с рекомендациями ТПМПК: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сопровождение рекомендованными специалистами</a:t>
          </a:r>
          <a:endParaRPr lang="ru-RU" sz="1600" kern="1200" dirty="0"/>
        </a:p>
      </dsp:txBody>
      <dsp:txXfrm>
        <a:off x="2100651" y="2063788"/>
        <a:ext cx="2177449" cy="1973696"/>
      </dsp:txXfrm>
    </dsp:sp>
    <dsp:sp modelId="{06D5257C-3B88-48CB-BF83-FDAFCC948D1A}">
      <dsp:nvSpPr>
        <dsp:cNvPr id="0" name=""/>
        <dsp:cNvSpPr/>
      </dsp:nvSpPr>
      <dsp:spPr>
        <a:xfrm>
          <a:off x="4495393" y="1478581"/>
          <a:ext cx="1184284" cy="418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АОП</a:t>
          </a:r>
          <a:endParaRPr lang="ru-RU" sz="3200" kern="1200" dirty="0"/>
        </a:p>
      </dsp:txBody>
      <dsp:txXfrm>
        <a:off x="4507637" y="1490825"/>
        <a:ext cx="1159796" cy="393556"/>
      </dsp:txXfrm>
    </dsp:sp>
    <dsp:sp modelId="{EFB545E6-34D6-4647-AEB0-173963E9C421}">
      <dsp:nvSpPr>
        <dsp:cNvPr id="0" name=""/>
        <dsp:cNvSpPr/>
      </dsp:nvSpPr>
      <dsp:spPr>
        <a:xfrm>
          <a:off x="4543564" y="2002383"/>
          <a:ext cx="1136113" cy="203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Дети с ОВЗ</a:t>
          </a:r>
          <a:endParaRPr lang="ru-RU" sz="2400" kern="1200" dirty="0"/>
        </a:p>
      </dsp:txBody>
      <dsp:txXfrm>
        <a:off x="4576840" y="2035659"/>
        <a:ext cx="1069561" cy="19714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9DE54C-C849-4250-B810-CAF105C18334}">
      <dsp:nvSpPr>
        <dsp:cNvPr id="0" name=""/>
        <dsp:cNvSpPr/>
      </dsp:nvSpPr>
      <dsp:spPr>
        <a:xfrm>
          <a:off x="2642" y="0"/>
          <a:ext cx="2703574" cy="1265134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500" kern="1200" dirty="0"/>
        </a:p>
      </dsp:txBody>
      <dsp:txXfrm>
        <a:off x="39697" y="37055"/>
        <a:ext cx="2629464" cy="1191024"/>
      </dsp:txXfrm>
    </dsp:sp>
    <dsp:sp modelId="{9CBC57AA-5E5F-47EA-8DF8-02E621A8CF24}">
      <dsp:nvSpPr>
        <dsp:cNvPr id="0" name=""/>
        <dsp:cNvSpPr/>
      </dsp:nvSpPr>
      <dsp:spPr>
        <a:xfrm>
          <a:off x="3960" y="1375246"/>
          <a:ext cx="2698296" cy="737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АООП</a:t>
          </a:r>
        </a:p>
      </dsp:txBody>
      <dsp:txXfrm>
        <a:off x="25552" y="1396838"/>
        <a:ext cx="2655112" cy="694017"/>
      </dsp:txXfrm>
    </dsp:sp>
    <dsp:sp modelId="{14F65D64-F6E8-462C-AC15-A647957C69DB}">
      <dsp:nvSpPr>
        <dsp:cNvPr id="0" name=""/>
        <dsp:cNvSpPr/>
      </dsp:nvSpPr>
      <dsp:spPr>
        <a:xfrm>
          <a:off x="9222" y="2128267"/>
          <a:ext cx="2687771" cy="1196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Все дети по одной  программе для определенной категории лиц</a:t>
          </a:r>
          <a:endParaRPr lang="ru-RU" sz="1600" kern="1200" dirty="0"/>
        </a:p>
      </dsp:txBody>
      <dsp:txXfrm>
        <a:off x="44271" y="2163316"/>
        <a:ext cx="2617673" cy="1126569"/>
      </dsp:txXfrm>
    </dsp:sp>
    <dsp:sp modelId="{85F46E91-8577-4CEF-B71E-D43266C6E400}">
      <dsp:nvSpPr>
        <dsp:cNvPr id="0" name=""/>
        <dsp:cNvSpPr/>
      </dsp:nvSpPr>
      <dsp:spPr>
        <a:xfrm>
          <a:off x="9222" y="3334078"/>
          <a:ext cx="2687771" cy="7649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ИОМ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 каждого ребенка</a:t>
          </a:r>
          <a:endParaRPr lang="ru-RU" sz="1600" kern="1200" dirty="0"/>
        </a:p>
      </dsp:txBody>
      <dsp:txXfrm>
        <a:off x="31626" y="3356482"/>
        <a:ext cx="2642963" cy="7201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9924D-9F90-4C22-BBEC-8888DB896E12}">
      <dsp:nvSpPr>
        <dsp:cNvPr id="0" name=""/>
        <dsp:cNvSpPr/>
      </dsp:nvSpPr>
      <dsp:spPr>
        <a:xfrm>
          <a:off x="5761917" y="65877"/>
          <a:ext cx="2545032" cy="5418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Согласие/отказ родителей</a:t>
          </a:r>
          <a:endParaRPr lang="ru-RU" sz="1500" kern="1200" dirty="0"/>
        </a:p>
      </dsp:txBody>
      <dsp:txXfrm>
        <a:off x="5761917" y="65877"/>
        <a:ext cx="2545032" cy="541877"/>
      </dsp:txXfrm>
    </dsp:sp>
    <dsp:sp modelId="{56E98113-A30D-455C-BA55-9EB88FF5143E}">
      <dsp:nvSpPr>
        <dsp:cNvPr id="0" name=""/>
        <dsp:cNvSpPr/>
      </dsp:nvSpPr>
      <dsp:spPr>
        <a:xfrm>
          <a:off x="5761917" y="611819"/>
          <a:ext cx="2545032" cy="831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Письменно</a:t>
          </a:r>
          <a:endParaRPr lang="ru-RU" sz="1500" kern="1200" dirty="0"/>
        </a:p>
      </dsp:txBody>
      <dsp:txXfrm>
        <a:off x="5761917" y="611819"/>
        <a:ext cx="2545032" cy="831155"/>
      </dsp:txXfrm>
    </dsp:sp>
    <dsp:sp modelId="{E0077579-93EC-41CE-8AE5-80A0861510E2}">
      <dsp:nvSpPr>
        <dsp:cNvPr id="0" name=""/>
        <dsp:cNvSpPr/>
      </dsp:nvSpPr>
      <dsp:spPr>
        <a:xfrm>
          <a:off x="145284" y="24229"/>
          <a:ext cx="2545032" cy="5418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Приказ на разработку АОП</a:t>
          </a:r>
          <a:endParaRPr lang="ru-RU" sz="1500" kern="1200" dirty="0"/>
        </a:p>
      </dsp:txBody>
      <dsp:txXfrm>
        <a:off x="145284" y="24229"/>
        <a:ext cx="2545032" cy="541877"/>
      </dsp:txXfrm>
    </dsp:sp>
    <dsp:sp modelId="{C950AA57-53B1-4B74-B15A-81D3997A8BE6}">
      <dsp:nvSpPr>
        <dsp:cNvPr id="0" name=""/>
        <dsp:cNvSpPr/>
      </dsp:nvSpPr>
      <dsp:spPr>
        <a:xfrm>
          <a:off x="145284" y="583702"/>
          <a:ext cx="2545032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Определяется ведущий специалист в зависимости от диагноза и рекомендаций ТПМПК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Сроки написания – 1 месяц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Специалисты по рекомендациям ТПМПК(каждый специалист отвечает за свой раздел)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Индивидуальный учебный план (кол-во занятий, объем недельной нагрузки, включающий коррекционную работу)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Назначение учебной нагрузки специалистам</a:t>
          </a:r>
          <a:endParaRPr lang="ru-RU" sz="1500" kern="1200" dirty="0"/>
        </a:p>
      </dsp:txBody>
      <dsp:txXfrm>
        <a:off x="145284" y="583702"/>
        <a:ext cx="2545032" cy="3952800"/>
      </dsp:txXfrm>
    </dsp:sp>
    <dsp:sp modelId="{C92ECE62-E218-4219-80DA-6992D3D0C611}">
      <dsp:nvSpPr>
        <dsp:cNvPr id="0" name=""/>
        <dsp:cNvSpPr/>
      </dsp:nvSpPr>
      <dsp:spPr>
        <a:xfrm>
          <a:off x="2995034" y="65872"/>
          <a:ext cx="2545032" cy="5418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Работа специалистов по разработке АОП</a:t>
          </a:r>
          <a:endParaRPr lang="ru-RU" sz="1500" kern="1200" dirty="0"/>
        </a:p>
      </dsp:txBody>
      <dsp:txXfrm>
        <a:off x="2995034" y="65872"/>
        <a:ext cx="2545032" cy="541877"/>
      </dsp:txXfrm>
    </dsp:sp>
    <dsp:sp modelId="{98A466D1-E46F-4063-9A05-C6AC571F787C}">
      <dsp:nvSpPr>
        <dsp:cNvPr id="0" name=""/>
        <dsp:cNvSpPr/>
      </dsp:nvSpPr>
      <dsp:spPr>
        <a:xfrm>
          <a:off x="3006079" y="583702"/>
          <a:ext cx="2545032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Диагностика  для уточнения особенностей развития ребенка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Внеплановый </a:t>
          </a:r>
          <a:r>
            <a:rPr lang="ru-RU" sz="1500" kern="1200" dirty="0" err="1" smtClean="0"/>
            <a:t>ППк</a:t>
          </a:r>
          <a:r>
            <a:rPr lang="ru-RU" sz="1500" kern="1200" dirty="0" smtClean="0"/>
            <a:t> </a:t>
          </a:r>
          <a:r>
            <a:rPr lang="ru-RU" sz="1500" kern="1200" dirty="0" smtClean="0"/>
            <a:t>(возможность добавить специалиста сопровождения)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Написание программы (верстка ведущим специалистом сопровождения)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Представление программы на </a:t>
          </a:r>
          <a:r>
            <a:rPr lang="ru-RU" sz="1500" kern="1200" dirty="0" err="1" smtClean="0"/>
            <a:t>ППк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Утверждение руководителем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Ознакомление родителей</a:t>
          </a:r>
          <a:endParaRPr lang="ru-RU" sz="1500" kern="1200" dirty="0"/>
        </a:p>
      </dsp:txBody>
      <dsp:txXfrm>
        <a:off x="3006079" y="583702"/>
        <a:ext cx="2545032" cy="3952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27D54-A397-4C7F-8DB5-522EEAA98131}">
      <dsp:nvSpPr>
        <dsp:cNvPr id="0" name=""/>
        <dsp:cNvSpPr/>
      </dsp:nvSpPr>
      <dsp:spPr>
        <a:xfrm rot="5400000">
          <a:off x="-779002" y="779834"/>
          <a:ext cx="3297735" cy="1739731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tx1"/>
              </a:solidFill>
            </a:rPr>
            <a:t>Инвалиды</a:t>
          </a:r>
          <a:endParaRPr lang="ru-RU" sz="3000" kern="1200" dirty="0">
            <a:solidFill>
              <a:schemeClr val="tx1"/>
            </a:solidFill>
          </a:endParaRPr>
        </a:p>
      </dsp:txBody>
      <dsp:txXfrm rot="-5400000">
        <a:off x="1" y="870698"/>
        <a:ext cx="1739731" cy="1558004"/>
      </dsp:txXfrm>
    </dsp:sp>
    <dsp:sp modelId="{36A36BF0-E782-4308-9F6E-9865C983C29F}">
      <dsp:nvSpPr>
        <dsp:cNvPr id="0" name=""/>
        <dsp:cNvSpPr/>
      </dsp:nvSpPr>
      <dsp:spPr>
        <a:xfrm rot="5400000">
          <a:off x="3921120" y="-2111221"/>
          <a:ext cx="2155385" cy="65411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hlinkClick xmlns:r="http://schemas.openxmlformats.org/officeDocument/2006/relationships" r:id="rId1" action="ppaction://hlinkfile"/>
            </a:rPr>
            <a:t>Ежемесячный отчет о работе</a:t>
          </a:r>
          <a:r>
            <a:rPr lang="ru-RU" sz="1500" kern="1200" dirty="0" smtClean="0"/>
            <a:t>. Отражает содержание деятельности и количество занятий – заполняется на каждого ребенка – хранится в индивидуальной папке ребенка.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Специалисты сдают табель посещаемости каждого ребенка.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Методист составляет сводный табель посещения детей инвалидов и количество отработанных дней каждым сотрудником с ребенком инвалидом, на основе которого начисляется дополнительная оплата (воспитатели, специалисты, младший воспитатель, сопровождающие)</a:t>
          </a:r>
          <a:endParaRPr lang="ru-RU" sz="1500" kern="1200" dirty="0"/>
        </a:p>
      </dsp:txBody>
      <dsp:txXfrm rot="-5400000">
        <a:off x="1728219" y="186897"/>
        <a:ext cx="6435971" cy="1944951"/>
      </dsp:txXfrm>
    </dsp:sp>
    <dsp:sp modelId="{FC6EF027-CF00-478A-B0CE-79AF4667412E}">
      <dsp:nvSpPr>
        <dsp:cNvPr id="0" name=""/>
        <dsp:cNvSpPr/>
      </dsp:nvSpPr>
      <dsp:spPr>
        <a:xfrm rot="5400000">
          <a:off x="-372799" y="3431252"/>
          <a:ext cx="2485330" cy="1739731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tx1"/>
              </a:solidFill>
            </a:rPr>
            <a:t>ОВЗ</a:t>
          </a:r>
          <a:endParaRPr lang="ru-RU" sz="3000" kern="1200" dirty="0">
            <a:solidFill>
              <a:schemeClr val="tx1"/>
            </a:solidFill>
          </a:endParaRPr>
        </a:p>
      </dsp:txBody>
      <dsp:txXfrm rot="-5400000">
        <a:off x="1" y="3928319"/>
        <a:ext cx="1739731" cy="745599"/>
      </dsp:txXfrm>
    </dsp:sp>
    <dsp:sp modelId="{C44045A6-1B11-486E-B320-E123551C5EDC}">
      <dsp:nvSpPr>
        <dsp:cNvPr id="0" name=""/>
        <dsp:cNvSpPr/>
      </dsp:nvSpPr>
      <dsp:spPr>
        <a:xfrm rot="5400000">
          <a:off x="4202593" y="595591"/>
          <a:ext cx="1615465" cy="65411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Специалисты - </a:t>
          </a:r>
          <a:r>
            <a:rPr lang="ru-RU" sz="1500" kern="1200" dirty="0" smtClean="0">
              <a:hlinkClick xmlns:r="http://schemas.openxmlformats.org/officeDocument/2006/relationships" r:id="rId2" action="ppaction://hlinkfile"/>
            </a:rPr>
            <a:t>сводный отчет </a:t>
          </a:r>
          <a:r>
            <a:rPr lang="ru-RU" sz="1500" kern="1200" dirty="0" smtClean="0"/>
            <a:t>по всем детям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Воспитатели в планах – в разделе индивидуальная, коррекционная работа.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Сводные отчеты хранятся у методиста.</a:t>
          </a:r>
          <a:endParaRPr lang="ru-RU" sz="1500" kern="1200" dirty="0"/>
        </a:p>
      </dsp:txBody>
      <dsp:txXfrm rot="-5400000">
        <a:off x="1739732" y="3137314"/>
        <a:ext cx="6462327" cy="14577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17392-BAED-4D6A-87E2-58B75D2AAF03}">
      <dsp:nvSpPr>
        <dsp:cNvPr id="0" name=""/>
        <dsp:cNvSpPr/>
      </dsp:nvSpPr>
      <dsp:spPr>
        <a:xfrm>
          <a:off x="3053139" y="107851"/>
          <a:ext cx="4579708" cy="11745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hlinkClick xmlns:r="http://schemas.openxmlformats.org/officeDocument/2006/relationships" r:id="rId1" action="ppaction://hlinkfile"/>
            </a:rPr>
            <a:t>По организации обучения детей с ОВЗ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hlinkClick xmlns:r="http://schemas.openxmlformats.org/officeDocument/2006/relationships" r:id="rId2" action="ppaction://hlinkfile"/>
            </a:rPr>
            <a:t>По организации обучения детей инвалидов</a:t>
          </a:r>
          <a:endParaRPr lang="ru-RU" sz="1800" b="1" kern="1200" dirty="0"/>
        </a:p>
      </dsp:txBody>
      <dsp:txXfrm>
        <a:off x="3053139" y="254669"/>
        <a:ext cx="4139255" cy="880905"/>
      </dsp:txXfrm>
    </dsp:sp>
    <dsp:sp modelId="{8D112677-7560-4186-A3C4-47FACEECB782}">
      <dsp:nvSpPr>
        <dsp:cNvPr id="0" name=""/>
        <dsp:cNvSpPr/>
      </dsp:nvSpPr>
      <dsp:spPr>
        <a:xfrm>
          <a:off x="0" y="16714"/>
          <a:ext cx="3053139" cy="13880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 начало учебного года</a:t>
          </a:r>
          <a:endParaRPr lang="ru-RU" sz="2400" kern="1200" dirty="0"/>
        </a:p>
      </dsp:txBody>
      <dsp:txXfrm>
        <a:off x="67759" y="84473"/>
        <a:ext cx="2917621" cy="1252535"/>
      </dsp:txXfrm>
    </dsp:sp>
    <dsp:sp modelId="{077BE925-C2B7-46C9-90CB-659D6020EB4A}">
      <dsp:nvSpPr>
        <dsp:cNvPr id="0" name=""/>
        <dsp:cNvSpPr/>
      </dsp:nvSpPr>
      <dsp:spPr>
        <a:xfrm>
          <a:off x="3053139" y="1859783"/>
          <a:ext cx="4579708" cy="12833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hlinkClick xmlns:r="http://schemas.openxmlformats.org/officeDocument/2006/relationships" r:id="rId3" action="ppaction://hlinkfile"/>
            </a:rPr>
            <a:t>По организации обучения детей по результатам </a:t>
          </a:r>
          <a:r>
            <a:rPr lang="ru-RU" sz="2400" b="1" kern="1200" dirty="0" err="1" smtClean="0">
              <a:hlinkClick xmlns:r="http://schemas.openxmlformats.org/officeDocument/2006/relationships" r:id="rId3" action="ppaction://hlinkfile"/>
            </a:rPr>
            <a:t>ППк</a:t>
          </a:r>
          <a:endParaRPr lang="ru-RU" sz="2400" b="1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b="1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kern="1200"/>
        </a:p>
      </dsp:txBody>
      <dsp:txXfrm>
        <a:off x="3053139" y="2020204"/>
        <a:ext cx="4098446" cy="962524"/>
      </dsp:txXfrm>
    </dsp:sp>
    <dsp:sp modelId="{9CE1FDB9-8F26-4AAF-A223-74B3723123BB}">
      <dsp:nvSpPr>
        <dsp:cNvPr id="0" name=""/>
        <dsp:cNvSpPr/>
      </dsp:nvSpPr>
      <dsp:spPr>
        <a:xfrm>
          <a:off x="26928" y="1758211"/>
          <a:ext cx="3053139" cy="1099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Сентябрь-октябрь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(после мониторинга)</a:t>
          </a:r>
          <a:endParaRPr lang="ru-RU" sz="2400" kern="1200" dirty="0"/>
        </a:p>
      </dsp:txBody>
      <dsp:txXfrm>
        <a:off x="80592" y="1811875"/>
        <a:ext cx="2945811" cy="991985"/>
      </dsp:txXfrm>
    </dsp:sp>
    <dsp:sp modelId="{19E340C5-5DF8-4C3D-B0A0-BA5627DABD28}">
      <dsp:nvSpPr>
        <dsp:cNvPr id="0" name=""/>
        <dsp:cNvSpPr/>
      </dsp:nvSpPr>
      <dsp:spPr>
        <a:xfrm>
          <a:off x="3053139" y="3386155"/>
          <a:ext cx="4579708" cy="8963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/>
              </a:solidFill>
            </a:rPr>
            <a:t>По организации обучения ребенка с ОВЗ/инвалидностью</a:t>
          </a:r>
          <a:endParaRPr lang="ru-RU" sz="1800" b="1" kern="1200" dirty="0">
            <a:solidFill>
              <a:schemeClr val="accent1"/>
            </a:solidFill>
          </a:endParaRPr>
        </a:p>
      </dsp:txBody>
      <dsp:txXfrm>
        <a:off x="3053139" y="3498204"/>
        <a:ext cx="4243561" cy="672294"/>
      </dsp:txXfrm>
    </dsp:sp>
    <dsp:sp modelId="{0356B0E1-8472-4FFC-84C4-9226F273EA68}">
      <dsp:nvSpPr>
        <dsp:cNvPr id="0" name=""/>
        <dsp:cNvSpPr/>
      </dsp:nvSpPr>
      <dsp:spPr>
        <a:xfrm>
          <a:off x="26928" y="3069658"/>
          <a:ext cx="3053139" cy="14336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течение года</a:t>
          </a:r>
          <a:endParaRPr lang="ru-RU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(при поступлении новых детей)</a:t>
          </a:r>
          <a:endParaRPr lang="ru-RU" sz="2400" kern="1200" dirty="0"/>
        </a:p>
      </dsp:txBody>
      <dsp:txXfrm>
        <a:off x="96914" y="3139644"/>
        <a:ext cx="2913167" cy="1293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DD34312A-9D21-4E57-A70A-B702F99C02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FAC821A-1DB3-4A5C-ACBD-ABC1CC2D8F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75F5F-321A-4CC7-AB69-7B54A6CAA7F4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5A4ACFC-D96D-47B7-925E-1DC416F90D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07C7B5B-3291-4083-B82E-96D3F8137B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FAE18-CDBD-4889-B66F-7A69F2269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0712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66824-37F2-47E9-83DA-4E6EB6E1BD72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E7EF2-7B8C-4C2A-B3FC-DB4677940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4156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-239713" y="1638300"/>
            <a:ext cx="7859713" cy="44211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38067" y="6305778"/>
            <a:ext cx="5904493" cy="5159388"/>
          </a:xfrm>
          <a:prstGeom prst="rect">
            <a:avLst/>
          </a:prstGeom>
        </p:spPr>
        <p:txBody>
          <a:bodyPr lIns="106976" tIns="106976" rIns="106976" bIns="106976" anchor="t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180671" y="12445498"/>
            <a:ext cx="3198335" cy="657348"/>
          </a:xfrm>
          <a:prstGeom prst="rect">
            <a:avLst/>
          </a:prstGeom>
        </p:spPr>
        <p:txBody>
          <a:bodyPr lIns="106976" tIns="53474" rIns="106976" bIns="53474" anchor="b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ru-RU"/>
              <a:pPr>
                <a:buClr>
                  <a:srgbClr val="000000"/>
                </a:buClr>
                <a:buSzPct val="25000"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833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E7EF2-7B8C-4C2A-B3FC-DB467794073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326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-239713" y="1638300"/>
            <a:ext cx="7859713" cy="44211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38067" y="6305778"/>
            <a:ext cx="5904493" cy="5159388"/>
          </a:xfrm>
          <a:prstGeom prst="rect">
            <a:avLst/>
          </a:prstGeom>
        </p:spPr>
        <p:txBody>
          <a:bodyPr lIns="106976" tIns="106976" rIns="106976" bIns="106976" anchor="t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180671" y="12445498"/>
            <a:ext cx="3198335" cy="657348"/>
          </a:xfrm>
          <a:prstGeom prst="rect">
            <a:avLst/>
          </a:prstGeom>
        </p:spPr>
        <p:txBody>
          <a:bodyPr lIns="106976" tIns="53474" rIns="106976" bIns="53474" anchor="b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ru-RU"/>
              <a:pPr>
                <a:buClr>
                  <a:srgbClr val="000000"/>
                </a:buClr>
                <a:buSzPct val="25000"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838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-239713" y="1638300"/>
            <a:ext cx="7859713" cy="44211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38067" y="6305778"/>
            <a:ext cx="5904493" cy="5159388"/>
          </a:xfrm>
          <a:prstGeom prst="rect">
            <a:avLst/>
          </a:prstGeom>
        </p:spPr>
        <p:txBody>
          <a:bodyPr lIns="106976" tIns="106976" rIns="106976" bIns="106976" anchor="t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180671" y="12445498"/>
            <a:ext cx="3198335" cy="657348"/>
          </a:xfrm>
          <a:prstGeom prst="rect">
            <a:avLst/>
          </a:prstGeom>
        </p:spPr>
        <p:txBody>
          <a:bodyPr lIns="106976" tIns="53474" rIns="106976" bIns="53474" anchor="b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ru-RU"/>
              <a:pPr>
                <a:buClr>
                  <a:srgbClr val="000000"/>
                </a:buClr>
                <a:buSzPct val="25000"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079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-239713" y="1638300"/>
            <a:ext cx="7859713" cy="44211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38067" y="6305778"/>
            <a:ext cx="5904493" cy="5159388"/>
          </a:xfrm>
          <a:prstGeom prst="rect">
            <a:avLst/>
          </a:prstGeom>
        </p:spPr>
        <p:txBody>
          <a:bodyPr lIns="106976" tIns="106976" rIns="106976" bIns="106976" anchor="t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180671" y="12445498"/>
            <a:ext cx="3198335" cy="657348"/>
          </a:xfrm>
          <a:prstGeom prst="rect">
            <a:avLst/>
          </a:prstGeom>
        </p:spPr>
        <p:txBody>
          <a:bodyPr lIns="106976" tIns="53474" rIns="106976" bIns="53474" anchor="b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ru-RU"/>
              <a:pPr>
                <a:buClr>
                  <a:srgbClr val="000000"/>
                </a:buClr>
                <a:buSzPct val="25000"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796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-239713" y="1638300"/>
            <a:ext cx="7859713" cy="44211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38067" y="6305778"/>
            <a:ext cx="5904493" cy="5159388"/>
          </a:xfrm>
          <a:prstGeom prst="rect">
            <a:avLst/>
          </a:prstGeom>
        </p:spPr>
        <p:txBody>
          <a:bodyPr lIns="106976" tIns="106976" rIns="106976" bIns="106976" anchor="t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180671" y="12445498"/>
            <a:ext cx="3198335" cy="657348"/>
          </a:xfrm>
          <a:prstGeom prst="rect">
            <a:avLst/>
          </a:prstGeom>
        </p:spPr>
        <p:txBody>
          <a:bodyPr lIns="106976" tIns="53474" rIns="106976" bIns="53474" anchor="b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ru-RU"/>
              <a:pPr>
                <a:buClr>
                  <a:srgbClr val="000000"/>
                </a:buClr>
                <a:buSzPct val="25000"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704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-239713" y="1638300"/>
            <a:ext cx="7859713" cy="44211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38067" y="6305778"/>
            <a:ext cx="5904493" cy="5159388"/>
          </a:xfrm>
          <a:prstGeom prst="rect">
            <a:avLst/>
          </a:prstGeom>
        </p:spPr>
        <p:txBody>
          <a:bodyPr lIns="106976" tIns="106976" rIns="106976" bIns="106976" anchor="t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180671" y="12445498"/>
            <a:ext cx="3198335" cy="657348"/>
          </a:xfrm>
          <a:prstGeom prst="rect">
            <a:avLst/>
          </a:prstGeom>
        </p:spPr>
        <p:txBody>
          <a:bodyPr lIns="106976" tIns="53474" rIns="106976" bIns="53474" anchor="b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ru-RU"/>
              <a:pPr>
                <a:buClr>
                  <a:srgbClr val="000000"/>
                </a:buClr>
                <a:buSzPct val="25000"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310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-239713" y="1638300"/>
            <a:ext cx="7859713" cy="44211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38067" y="6305778"/>
            <a:ext cx="5904493" cy="5159388"/>
          </a:xfrm>
          <a:prstGeom prst="rect">
            <a:avLst/>
          </a:prstGeom>
        </p:spPr>
        <p:txBody>
          <a:bodyPr lIns="106976" tIns="106976" rIns="106976" bIns="106976" anchor="t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180671" y="12445498"/>
            <a:ext cx="3198335" cy="657348"/>
          </a:xfrm>
          <a:prstGeom prst="rect">
            <a:avLst/>
          </a:prstGeom>
        </p:spPr>
        <p:txBody>
          <a:bodyPr lIns="106976" tIns="53474" rIns="106976" bIns="53474" anchor="b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ru-RU"/>
              <a:pPr>
                <a:buClr>
                  <a:srgbClr val="000000"/>
                </a:buClr>
                <a:buSzPct val="25000"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000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-239713" y="1638300"/>
            <a:ext cx="7859713" cy="44211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38067" y="6305778"/>
            <a:ext cx="5904493" cy="5159388"/>
          </a:xfrm>
          <a:prstGeom prst="rect">
            <a:avLst/>
          </a:prstGeom>
        </p:spPr>
        <p:txBody>
          <a:bodyPr lIns="106976" tIns="106976" rIns="106976" bIns="106976" anchor="t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180671" y="12445498"/>
            <a:ext cx="3198335" cy="657348"/>
          </a:xfrm>
          <a:prstGeom prst="rect">
            <a:avLst/>
          </a:prstGeom>
        </p:spPr>
        <p:txBody>
          <a:bodyPr lIns="106976" tIns="53474" rIns="106976" bIns="53474" anchor="b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ru-RU"/>
              <a:pPr>
                <a:buClr>
                  <a:srgbClr val="000000"/>
                </a:buClr>
                <a:buSzPct val="25000"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29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E7EF2-7B8C-4C2A-B3FC-DB467794073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30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669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138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5">
            <a:extLst>
              <a:ext uri="{FF2B5EF4-FFF2-40B4-BE49-F238E27FC236}">
                <a16:creationId xmlns:a16="http://schemas.microsoft.com/office/drawing/2014/main" xmlns="" id="{F2BED4A5-2FD6-47EC-92F5-636874D3E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0225" y="6331825"/>
            <a:ext cx="401321" cy="333539"/>
          </a:xfrm>
          <a:prstGeom prst="rect">
            <a:avLst/>
          </a:prstGeom>
          <a:effectLst/>
        </p:spPr>
        <p:txBody>
          <a:bodyPr rIns="0"/>
          <a:lstStyle>
            <a:lvl1pPr algn="l">
              <a:defRPr sz="1200">
                <a:solidFill>
                  <a:srgbClr val="EC670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E4985F7-CC44-401A-B5DF-578A604044C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216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sv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949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0CCB888-A024-4DDC-8CEF-34EBD274BD3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52FFAF03-D05A-4150-8502-2EE7E2CA20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984432" y="-459432"/>
            <a:ext cx="1872204" cy="204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65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E7EE192-1677-4EBC-BE24-8071C54169B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1BA1A614-0E2F-4AF8-B1A2-9D6510D039B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0344472" y="-387424"/>
            <a:ext cx="1584172" cy="1731537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D8D4512F-2359-4312-922B-E84B6D019D3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0095" y="6021288"/>
            <a:ext cx="1666775" cy="46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7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s47.seversk.r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hyperlink" Target="https://simonirina.nethouse.ru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s47.seversk.ru/wp-content/uploads/2017/05/182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CF13A10C-87AC-4435-A884-853B73B497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23"/>
          <a:stretch/>
        </p:blipFill>
        <p:spPr>
          <a:xfrm>
            <a:off x="545138" y="5923986"/>
            <a:ext cx="2088232" cy="52935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B01D596-BD7E-4A40-91F8-668C4D06EB59}"/>
              </a:ext>
            </a:extLst>
          </p:cNvPr>
          <p:cNvSpPr/>
          <p:nvPr/>
        </p:nvSpPr>
        <p:spPr>
          <a:xfrm>
            <a:off x="263352" y="1484784"/>
            <a:ext cx="6264696" cy="325012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Модель сопровождения детей с ОВЗ </a:t>
            </a:r>
            <a:b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детей-инвалидов</a:t>
            </a:r>
          </a:p>
          <a:p>
            <a:pPr algn="r">
              <a:lnSpc>
                <a:spcPct val="95000"/>
              </a:lnSpc>
            </a:pP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МБДОУ «Детский сад № 47» </a:t>
            </a:r>
            <a:r>
              <a:rPr lang="ru-RU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г.Северск</a:t>
            </a:r>
            <a:endParaRPr lang="ru-RU" sz="3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>
              <a:lnSpc>
                <a:spcPct val="95000"/>
              </a:lnSpc>
            </a:pP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Томская область</a:t>
            </a:r>
            <a:endParaRPr lang="ru-RU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A96B342-8B23-4317-9D41-877BA2BC1C65}"/>
              </a:ext>
            </a:extLst>
          </p:cNvPr>
          <p:cNvSpPr txBox="1"/>
          <p:nvPr/>
        </p:nvSpPr>
        <p:spPr>
          <a:xfrm>
            <a:off x="4743847" y="623731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>
                    <a:lumMod val="8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Москва,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532552" y="90175"/>
            <a:ext cx="9361040" cy="1106578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r>
              <a:rPr lang="ru-RU" sz="3600" b="1" dirty="0" smtClean="0"/>
              <a:t>Отчетность</a:t>
            </a:r>
            <a:endParaRPr lang="ru-RU" sz="36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7190376"/>
              </p:ext>
            </p:extLst>
          </p:nvPr>
        </p:nvGraphicFramePr>
        <p:xfrm>
          <a:off x="2207568" y="1115068"/>
          <a:ext cx="828092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8364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4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532552" y="90175"/>
            <a:ext cx="9361040" cy="1106578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r>
              <a:rPr lang="ru-RU" sz="3600" b="1" dirty="0"/>
              <a:t>Приказы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917523930"/>
              </p:ext>
            </p:extLst>
          </p:nvPr>
        </p:nvGraphicFramePr>
        <p:xfrm>
          <a:off x="2396648" y="1196753"/>
          <a:ext cx="7632848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354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4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532552" y="90175"/>
            <a:ext cx="9361040" cy="1106578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r>
              <a:rPr lang="ru-RU" sz="3600" b="1" dirty="0"/>
              <a:t>Распределение нагрузки у ребенка</a:t>
            </a:r>
          </a:p>
          <a:p>
            <a:pPr marL="45720" algn="ctr"/>
            <a:endParaRPr lang="ru-RU" sz="3600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15480" y="908720"/>
            <a:ext cx="8473280" cy="12816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  <a:buFont typeface="Arial" panose="020B0604020202020204" pitchFamily="34" charset="0"/>
              <a:buChar char="•"/>
            </a:pPr>
            <a:r>
              <a:rPr lang="ru-RU" sz="2400" b="1" dirty="0" smtClean="0"/>
              <a:t>Нужно учитывать количество образовательных событий в учебном плане в соответствии с возрастом ребенка: </a:t>
            </a:r>
            <a:endParaRPr lang="ru-RU" sz="32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708358"/>
              </p:ext>
            </p:extLst>
          </p:nvPr>
        </p:nvGraphicFramePr>
        <p:xfrm>
          <a:off x="2363924" y="1805196"/>
          <a:ext cx="65763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8196">
                  <a:extLst>
                    <a:ext uri="{9D8B030D-6E8A-4147-A177-3AD203B41FA5}">
                      <a16:colId xmlns:a16="http://schemas.microsoft.com/office/drawing/2014/main" xmlns="" val="2247605300"/>
                    </a:ext>
                  </a:extLst>
                </a:gridCol>
                <a:gridCol w="3288196">
                  <a:extLst>
                    <a:ext uri="{9D8B030D-6E8A-4147-A177-3AD203B41FA5}">
                      <a16:colId xmlns:a16="http://schemas.microsoft.com/office/drawing/2014/main" xmlns="" val="3848417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Средняя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более </a:t>
                      </a:r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5474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Старшая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более </a:t>
                      </a:r>
                      <a:r>
                        <a:rPr lang="ru-RU" dirty="0" smtClean="0"/>
                        <a:t>15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1688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Подготовительная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более </a:t>
                      </a:r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819141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9692" y="3008954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ru-RU" sz="2400" b="1" dirty="0"/>
              <a:t>Бегунок по распределения нагрузки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816124"/>
              </p:ext>
            </p:extLst>
          </p:nvPr>
        </p:nvGraphicFramePr>
        <p:xfrm>
          <a:off x="1511660" y="3513583"/>
          <a:ext cx="7992888" cy="2511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>
                  <a:extLst>
                    <a:ext uri="{9D8B030D-6E8A-4147-A177-3AD203B41FA5}">
                      <a16:colId xmlns:a16="http://schemas.microsoft.com/office/drawing/2014/main" xmlns="" val="424741574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xmlns="" val="1390238407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xmlns="" val="683448920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xmlns="" val="3694536362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xmlns="" val="2506847571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xmlns="" val="3561377791"/>
                    </a:ext>
                  </a:extLst>
                </a:gridCol>
              </a:tblGrid>
              <a:tr h="6443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Специалист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Понедельник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Вторник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Четверг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Пятница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5368680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Инстр.</a:t>
                      </a:r>
                      <a:r>
                        <a:rPr lang="ru-RU" sz="1400" baseline="0" dirty="0" err="1" smtClean="0"/>
                        <a:t>по</a:t>
                      </a:r>
                      <a:r>
                        <a:rPr lang="ru-RU" sz="1400" baseline="0" dirty="0" smtClean="0"/>
                        <a:t> ФК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145236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Муз.рук</a:t>
                      </a:r>
                      <a:r>
                        <a:rPr lang="ru-RU" sz="140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5210802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Психолог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850648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Логопед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6938980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Дефектолог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407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83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576ECDE-16ED-458D-8D10-DC3038C49B90}"/>
              </a:ext>
            </a:extLst>
          </p:cNvPr>
          <p:cNvSpPr/>
          <p:nvPr/>
        </p:nvSpPr>
        <p:spPr>
          <a:xfrm>
            <a:off x="949112" y="2744214"/>
            <a:ext cx="102937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Симон Ирина Сергеевна</a:t>
            </a:r>
          </a:p>
          <a:p>
            <a:pPr algn="ctr"/>
            <a:r>
              <a:rPr lang="ru-RU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Старший </a:t>
            </a:r>
            <a:r>
              <a:rPr lang="ru-RU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 МБДОУ «Детский сад № 47</a:t>
            </a:r>
            <a:r>
              <a:rPr lang="ru-RU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pPr algn="ctr"/>
            <a:r>
              <a:rPr lang="ru-RU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 </a:t>
            </a:r>
            <a:r>
              <a:rPr lang="ru-RU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.Северск, Томской </a:t>
            </a:r>
            <a:r>
              <a:rPr lang="ru-RU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</a:t>
            </a:r>
          </a:p>
          <a:p>
            <a:pPr algn="ctr"/>
            <a:r>
              <a:rPr lang="en-US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</a:t>
            </a:r>
            <a:r>
              <a:rPr lang="en-US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://ds47.seversk.ru</a:t>
            </a:r>
            <a:endParaRPr lang="ru-RU" sz="3200" b="1" baseline="30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Личный сайт</a:t>
            </a:r>
            <a:r>
              <a:rPr lang="ru-RU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https://</a:t>
            </a:r>
            <a:r>
              <a:rPr lang="en-US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simonirina.nethouse.ru</a:t>
            </a:r>
            <a:endParaRPr lang="ru-RU" sz="3200" b="1" baseline="300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</a:t>
            </a:r>
            <a:r>
              <a:rPr lang="ru-RU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32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simonlisa@sibmail.com</a:t>
            </a:r>
          </a:p>
          <a:p>
            <a:pPr algn="ctr"/>
            <a:endParaRPr lang="ru-RU" sz="3200" b="1" baseline="300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E9094F50-4BF7-411B-9989-0B6110B455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303610" y="980729"/>
            <a:ext cx="3584781" cy="107387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576ECDE-16ED-458D-8D10-DC3038C49B90}"/>
              </a:ext>
            </a:extLst>
          </p:cNvPr>
          <p:cNvSpPr/>
          <p:nvPr/>
        </p:nvSpPr>
        <p:spPr>
          <a:xfrm>
            <a:off x="949112" y="2744214"/>
            <a:ext cx="102937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u="sng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DOSHKOLKA.RYBAKOVFOND.RU</a:t>
            </a:r>
          </a:p>
          <a:p>
            <a:pPr algn="ctr"/>
            <a:endParaRPr lang="en-US" sz="3600" baseline="30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o-RO" sz="3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+7 (495) 150-40-74</a:t>
            </a:r>
          </a:p>
          <a:p>
            <a:pPr algn="ctr"/>
            <a:r>
              <a:rPr lang="ro-RO" sz="3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info@rybakovfo</a:t>
            </a:r>
            <a:r>
              <a:rPr lang="en-US" sz="3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undation.org</a:t>
            </a:r>
            <a:r>
              <a:rPr lang="ru-RU" sz="3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aseline="30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54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и ПРИСОЕДИНЯЙТЕСЬ К НАМ!</a:t>
            </a:r>
            <a:endParaRPr lang="en-US" sz="5400" b="1" baseline="300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E9094F50-4BF7-411B-9989-0B6110B455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303610" y="980729"/>
            <a:ext cx="3584781" cy="1073878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8C490F2-1A5C-4894-BD9B-D510ED8F10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53539" y="5360315"/>
            <a:ext cx="1604120" cy="149768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7259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D8228C6-909F-41D0-89EB-BE47ECECD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1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91344" y="100738"/>
            <a:ext cx="9361040" cy="1349059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algn="ctr">
              <a:spcBef>
                <a:spcPts val="0"/>
              </a:spcBef>
            </a:pPr>
            <a:r>
              <a:rPr lang="ru-RU" sz="3600" b="1" dirty="0"/>
              <a:t>Нормативные </a:t>
            </a:r>
            <a:r>
              <a:rPr lang="ru-RU" sz="3600" b="1" dirty="0" smtClean="0"/>
              <a:t>документы, </a:t>
            </a:r>
          </a:p>
          <a:p>
            <a:pPr marL="252000" algn="ctr">
              <a:spcBef>
                <a:spcPts val="0"/>
              </a:spcBef>
            </a:pPr>
            <a:r>
              <a:rPr lang="ru-RU" sz="3600" b="1" dirty="0" smtClean="0"/>
              <a:t>регламентирующие деятельность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hape 100"/>
          <p:cNvSpPr txBox="1"/>
          <p:nvPr/>
        </p:nvSpPr>
        <p:spPr>
          <a:xfrm>
            <a:off x="767408" y="1124744"/>
            <a:ext cx="9883216" cy="4896544"/>
          </a:xfrm>
          <a:prstGeom prst="rect">
            <a:avLst/>
          </a:prstGeom>
          <a:noFill/>
          <a:ln>
            <a:noFill/>
          </a:ln>
        </p:spPr>
        <p:txBody>
          <a:bodyPr lIns="91313" tIns="91313" rIns="91313" bIns="91313" anchor="t" anchorCtr="0">
            <a:noAutofit/>
          </a:bodyPr>
          <a:lstStyle/>
          <a:p>
            <a:pPr marL="45720" indent="0" algn="just">
              <a:buFont typeface="Georgia" pitchFamily="18" charset="0"/>
              <a:buNone/>
            </a:pPr>
            <a:r>
              <a:rPr lang="ru-RU" sz="2400" b="1" u="sng" dirty="0"/>
              <a:t>Федеральные документы</a:t>
            </a:r>
            <a:r>
              <a:rPr lang="ru-RU" sz="2400" b="1" u="sng" dirty="0" smtClean="0"/>
              <a:t>:</a:t>
            </a:r>
          </a:p>
          <a:p>
            <a:pPr marL="45720" indent="0" algn="just">
              <a:buFont typeface="Georgia" pitchFamily="18" charset="0"/>
              <a:buNone/>
            </a:pPr>
            <a:endParaRPr lang="ru-RU" sz="2400" b="1" u="sng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Федеральный закон от 29.12.2012 № 273-ФЗ   «Об образовании в Российской Федерации</a:t>
            </a:r>
            <a:r>
              <a:rPr lang="ru-RU" dirty="0" smtClean="0"/>
              <a:t>» (новая редакция вступит в силу с 01.01.2020) </a:t>
            </a:r>
            <a:endParaRPr lang="ru-RU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«</a:t>
            </a:r>
            <a:r>
              <a:rPr lang="ru-RU" dirty="0" err="1"/>
              <a:t>СанПин</a:t>
            </a:r>
            <a:r>
              <a:rPr lang="ru-RU" dirty="0"/>
              <a:t> требования к устройству, содержанию и организации режима работы дошкольных образовательных организаций»  Постановление Главного государственного санитарного врача Российской Федерации от 15 мая 2013 г. № 26 </a:t>
            </a:r>
          </a:p>
          <a:p>
            <a:pPr algn="just"/>
            <a:r>
              <a:rPr lang="ru-RU" dirty="0" smtClean="0"/>
              <a:t>      ФГОС </a:t>
            </a:r>
            <a:r>
              <a:rPr lang="ru-RU" dirty="0"/>
              <a:t>ДО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РФ от 30 августа 2013 г. № 1014 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13 января 2014 г. N 8  «Об утверждении примерной формы договора об образовании по образовательным программам дошкольного образования» </a:t>
            </a:r>
            <a:endParaRPr lang="ru-RU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от 20.09.2013 № 1082 Об утверждении Положения о ПМПК»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Распоряжение Министерства просвещения РФ от 09.09.2019 № Р-93 «Об утверждении примерного положения о психолого-педагогическом консилиуме образовательной 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8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D8228C6-909F-41D0-89EB-BE47ECECD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1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91344" y="100738"/>
            <a:ext cx="9361040" cy="1349059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algn="ctr">
              <a:spcBef>
                <a:spcPts val="0"/>
              </a:spcBef>
            </a:pPr>
            <a:r>
              <a:rPr lang="ru-RU" sz="3600" b="1" dirty="0"/>
              <a:t>Нормативные </a:t>
            </a:r>
            <a:r>
              <a:rPr lang="ru-RU" sz="3600" b="1" dirty="0" smtClean="0"/>
              <a:t>документы, </a:t>
            </a:r>
          </a:p>
          <a:p>
            <a:pPr marL="252000" algn="ctr">
              <a:spcBef>
                <a:spcPts val="0"/>
              </a:spcBef>
            </a:pPr>
            <a:r>
              <a:rPr lang="ru-RU" sz="3600" b="1" dirty="0" smtClean="0"/>
              <a:t>регламентирующие деятельность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hape 100"/>
          <p:cNvSpPr txBox="1"/>
          <p:nvPr/>
        </p:nvSpPr>
        <p:spPr>
          <a:xfrm>
            <a:off x="767408" y="1268760"/>
            <a:ext cx="9883216" cy="4438039"/>
          </a:xfrm>
          <a:prstGeom prst="rect">
            <a:avLst/>
          </a:prstGeom>
          <a:noFill/>
          <a:ln>
            <a:noFill/>
          </a:ln>
        </p:spPr>
        <p:txBody>
          <a:bodyPr lIns="91313" tIns="91313" rIns="91313" bIns="91313" anchor="t" anchorCtr="0">
            <a:noAutofit/>
          </a:bodyPr>
          <a:lstStyle/>
          <a:p>
            <a:pPr marL="45720" indent="0" algn="ctr">
              <a:buFont typeface="Georgia" pitchFamily="18" charset="0"/>
              <a:buNone/>
            </a:pPr>
            <a:r>
              <a:rPr lang="ru-RU" sz="2400" b="1" u="sng" dirty="0"/>
              <a:t>Локальные акты ДОУ:</a:t>
            </a:r>
          </a:p>
          <a:p>
            <a:pPr marL="45720" indent="0" algn="ctr">
              <a:buFont typeface="Georgia" pitchFamily="18" charset="0"/>
              <a:buNone/>
            </a:pPr>
            <a:endParaRPr lang="ru-RU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Положение об АООП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Положение об АОП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Положение об ИОМ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Положение о сопровождении детей инвалидов и детей с ОВЗ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Положение о </a:t>
            </a:r>
            <a:r>
              <a:rPr lang="ru-RU" sz="2000" dirty="0" err="1" smtClean="0"/>
              <a:t>ППк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Положение о группе компенсирующей направленности для детей с ТНР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Положение о группе компенсирующей направленности для детей с нарушением зрения</a:t>
            </a:r>
            <a:r>
              <a:rPr lang="ru-RU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Положение об организации воспитания и обучения детей и инвалидов в МБДОУ «Детский сад № 47»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232094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D8228C6-909F-41D0-89EB-BE47ECECD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1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623392" y="188640"/>
            <a:ext cx="9361040" cy="1349059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algn="ctr">
              <a:spcBef>
                <a:spcPts val="0"/>
              </a:spcBef>
            </a:pPr>
            <a:r>
              <a:rPr lang="ru-RU" sz="3600" b="1" dirty="0" smtClean="0"/>
              <a:t>Варианты детей, поступающих в ДОУ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hape 100"/>
          <p:cNvSpPr txBox="1"/>
          <p:nvPr/>
        </p:nvSpPr>
        <p:spPr>
          <a:xfrm>
            <a:off x="767408" y="1268760"/>
            <a:ext cx="9883216" cy="4438039"/>
          </a:xfrm>
          <a:prstGeom prst="rect">
            <a:avLst/>
          </a:prstGeom>
          <a:noFill/>
          <a:ln>
            <a:noFill/>
          </a:ln>
        </p:spPr>
        <p:txBody>
          <a:bodyPr lIns="91313" tIns="91313" rIns="91313" bIns="91313" anchor="t" anchorCtr="0">
            <a:noAutofit/>
          </a:bodyPr>
          <a:lstStyle/>
          <a:p>
            <a:pPr marL="45720" indent="0" algn="ctr">
              <a:buFont typeface="Georgia" pitchFamily="18" charset="0"/>
              <a:buNone/>
            </a:pPr>
            <a:endParaRPr lang="ru-RU" sz="20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28360976"/>
              </p:ext>
            </p:extLst>
          </p:nvPr>
        </p:nvGraphicFramePr>
        <p:xfrm>
          <a:off x="1415480" y="1440333"/>
          <a:ext cx="87129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149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767408" y="1268760"/>
            <a:ext cx="9883216" cy="4438039"/>
          </a:xfrm>
          <a:prstGeom prst="rect">
            <a:avLst/>
          </a:prstGeom>
          <a:noFill/>
          <a:ln>
            <a:noFill/>
          </a:ln>
        </p:spPr>
        <p:txBody>
          <a:bodyPr lIns="91313" tIns="91313" rIns="91313" bIns="91313" anchor="t" anchorCtr="0">
            <a:noAutofit/>
          </a:bodyPr>
          <a:lstStyle/>
          <a:p>
            <a:pPr marL="45720" indent="0" algn="ctr">
              <a:buFont typeface="Georgia" pitchFamily="18" charset="0"/>
              <a:buNone/>
            </a:pPr>
            <a:endParaRPr lang="ru-RU" sz="2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D8228C6-909F-41D0-89EB-BE47ECECD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07866669"/>
              </p:ext>
            </p:extLst>
          </p:nvPr>
        </p:nvGraphicFramePr>
        <p:xfrm>
          <a:off x="1775520" y="764704"/>
          <a:ext cx="88751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532552" y="90174"/>
            <a:ext cx="9361040" cy="1349059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algn="ctr">
              <a:spcBef>
                <a:spcPts val="0"/>
              </a:spcBef>
            </a:pPr>
            <a:r>
              <a:rPr lang="ru-RU" sz="3600" b="1" dirty="0" smtClean="0"/>
              <a:t>Формы получения образования детьми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43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767408" y="1268760"/>
            <a:ext cx="9883216" cy="4438039"/>
          </a:xfrm>
          <a:prstGeom prst="rect">
            <a:avLst/>
          </a:prstGeom>
          <a:noFill/>
          <a:ln>
            <a:noFill/>
          </a:ln>
        </p:spPr>
        <p:txBody>
          <a:bodyPr lIns="91313" tIns="91313" rIns="91313" bIns="91313" anchor="t" anchorCtr="0">
            <a:noAutofit/>
          </a:bodyPr>
          <a:lstStyle/>
          <a:p>
            <a:pPr marL="45720" indent="0" algn="ctr">
              <a:buFont typeface="Georgia" pitchFamily="18" charset="0"/>
              <a:buNone/>
            </a:pPr>
            <a:endParaRPr lang="ru-RU" sz="2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D8228C6-909F-41D0-89EB-BE47ECECD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532552" y="90174"/>
            <a:ext cx="9361040" cy="1349059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r>
              <a:rPr lang="ru-RU" sz="3600" b="1" dirty="0" smtClean="0"/>
              <a:t>Документы для родителей</a:t>
            </a:r>
            <a:endParaRPr lang="ru-RU" sz="3600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271464" y="1556792"/>
            <a:ext cx="7920880" cy="439248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ru-RU" sz="2800" b="1" dirty="0" smtClean="0"/>
              <a:t>С каждым родителем/законным представителем заключается договор, в котором прописываются:</a:t>
            </a:r>
            <a:endParaRPr lang="ru-RU" sz="28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Условия пребывания (время пребывания: 10,5 ч., 12 ч., 24 часа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Стоимость одного дня пребывания в ДОУ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Программа обучения: ООП или АООП (для групп компенсирующей направленности)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Сопровождающий, если есть в рекомендациях ТПМПК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6818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767408" y="1105325"/>
            <a:ext cx="9883216" cy="4438039"/>
          </a:xfrm>
          <a:prstGeom prst="rect">
            <a:avLst/>
          </a:prstGeom>
          <a:noFill/>
          <a:ln>
            <a:noFill/>
          </a:ln>
        </p:spPr>
        <p:txBody>
          <a:bodyPr lIns="91313" tIns="91313" rIns="91313" bIns="91313" anchor="t" anchorCtr="0">
            <a:noAutofit/>
          </a:bodyPr>
          <a:lstStyle/>
          <a:p>
            <a:pPr lvl="0"/>
            <a:endParaRPr lang="ru-RU" sz="2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D8228C6-909F-41D0-89EB-BE47ECECD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488992" y="182491"/>
            <a:ext cx="9361040" cy="451468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r>
              <a:rPr lang="ru-RU" sz="3600" b="1" dirty="0"/>
              <a:t>Программы обучения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271464" y="1556792"/>
            <a:ext cx="7920880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ru-RU" sz="2400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798438304"/>
              </p:ext>
            </p:extLst>
          </p:nvPr>
        </p:nvGraphicFramePr>
        <p:xfrm>
          <a:off x="1364239" y="743512"/>
          <a:ext cx="5679678" cy="445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607616979"/>
              </p:ext>
            </p:extLst>
          </p:nvPr>
        </p:nvGraphicFramePr>
        <p:xfrm>
          <a:off x="7637579" y="743512"/>
          <a:ext cx="2706217" cy="4162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7859616" y="873859"/>
            <a:ext cx="2322165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Компенсирующая группа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40980" y="1031544"/>
            <a:ext cx="2430178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50" dirty="0" smtClean="0">
                <a:solidFill>
                  <a:schemeClr val="tx1"/>
                </a:solidFill>
              </a:rPr>
              <a:t>Общеразвивающая группа</a:t>
            </a:r>
            <a:endParaRPr lang="ru-RU" sz="175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77986" y="1031544"/>
            <a:ext cx="2430178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50" dirty="0" smtClean="0">
                <a:solidFill>
                  <a:schemeClr val="tx1"/>
                </a:solidFill>
              </a:rPr>
              <a:t>Комбинированная группа</a:t>
            </a:r>
            <a:endParaRPr lang="ru-RU" sz="175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11369" y="4906141"/>
            <a:ext cx="9865095" cy="15683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 algn="just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«Представленное </a:t>
            </a:r>
            <a:r>
              <a:rPr lang="ru-RU" sz="1400" dirty="0">
                <a:solidFill>
                  <a:schemeClr val="tx1"/>
                </a:solidFill>
              </a:rPr>
              <a:t>родителями детей заключение ТПМПК является </a:t>
            </a:r>
            <a:r>
              <a:rPr lang="ru-RU" sz="1400" b="1" dirty="0">
                <a:solidFill>
                  <a:schemeClr val="tx1"/>
                </a:solidFill>
              </a:rPr>
              <a:t>основанием</a:t>
            </a:r>
            <a:r>
              <a:rPr lang="ru-RU" sz="1400" dirty="0">
                <a:solidFill>
                  <a:schemeClr val="tx1"/>
                </a:solidFill>
              </a:rPr>
              <a:t> для создания органами исполнительной власти субъектов РФ, осуществляющими государственное управление в сфере образования, и органами местного самоуправления, осуществляющими управление в сфере образования, образовательными организациями, иными органами и организациями в соответствии с их компетенцией рекомендованных в заключении условий для обучения и воспитания </a:t>
            </a:r>
            <a:r>
              <a:rPr lang="ru-RU" sz="1400" dirty="0" smtClean="0">
                <a:solidFill>
                  <a:schemeClr val="tx1"/>
                </a:solidFill>
              </a:rPr>
              <a:t>детей».</a:t>
            </a:r>
          </a:p>
          <a:p>
            <a:pPr marL="45720" algn="r"/>
            <a:r>
              <a:rPr lang="ru-RU" sz="1400" b="1" dirty="0" smtClean="0">
                <a:solidFill>
                  <a:schemeClr val="tx1"/>
                </a:solidFill>
              </a:rPr>
              <a:t>Приказ </a:t>
            </a:r>
            <a:r>
              <a:rPr lang="ru-RU" sz="1400" b="1" dirty="0" err="1">
                <a:solidFill>
                  <a:schemeClr val="tx1"/>
                </a:solidFill>
              </a:rPr>
              <a:t>Минобрнауки</a:t>
            </a:r>
            <a:r>
              <a:rPr lang="ru-RU" sz="1400" b="1" dirty="0">
                <a:solidFill>
                  <a:schemeClr val="tx1"/>
                </a:solidFill>
              </a:rPr>
              <a:t> России от 20.09.2013 N 1082 Об утверждении Положения о </a:t>
            </a:r>
            <a:r>
              <a:rPr lang="ru-RU" sz="1400" b="1" dirty="0" smtClean="0">
                <a:solidFill>
                  <a:schemeClr val="tx1"/>
                </a:solidFill>
              </a:rPr>
              <a:t>ПМПК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6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623392" y="1893786"/>
            <a:ext cx="9883216" cy="4438039"/>
          </a:xfrm>
          <a:prstGeom prst="rect">
            <a:avLst/>
          </a:prstGeom>
          <a:noFill/>
          <a:ln>
            <a:noFill/>
          </a:ln>
        </p:spPr>
        <p:txBody>
          <a:bodyPr lIns="91313" tIns="91313" rIns="91313" bIns="91313" anchor="t" anchorCtr="0">
            <a:noAutofit/>
          </a:bodyPr>
          <a:lstStyle/>
          <a:p>
            <a:pPr marL="457200" lvl="0" indent="-4572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Это документ, который регламентируется Положением об ИОМ и включает в себя:</a:t>
            </a:r>
          </a:p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dirty="0"/>
              <a:t>	-мониторинг развития ребенка</a:t>
            </a: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dirty="0"/>
              <a:t>	-индивидуальный учебный план: 	количество образовательных событий 	воспитателя и специалистов</a:t>
            </a:r>
          </a:p>
          <a:p>
            <a:pPr marL="457200" indent="-4572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Ответственным специалистом сопровождения является воспитатель</a:t>
            </a:r>
          </a:p>
          <a:p>
            <a:pPr marL="457200" indent="-4572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ИОМ составляется каждый год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D8228C6-909F-41D0-89EB-BE47ECECD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7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532552" y="90174"/>
            <a:ext cx="9361040" cy="1349059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r>
              <a:rPr lang="ru-RU" sz="3600" b="1" dirty="0"/>
              <a:t>ИОМ - индивидуальный образовательный </a:t>
            </a:r>
            <a:r>
              <a:rPr lang="ru-RU" sz="3600" b="1" dirty="0" smtClean="0"/>
              <a:t>маршрут (внутренний документ)</a:t>
            </a:r>
            <a:endParaRPr lang="ru-RU" sz="3600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271464" y="1556792"/>
            <a:ext cx="7920880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ru-RU" sz="24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0" y="1556792"/>
            <a:ext cx="8928992" cy="10275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62339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623392" y="1893786"/>
            <a:ext cx="9883216" cy="4438039"/>
          </a:xfrm>
          <a:prstGeom prst="rect">
            <a:avLst/>
          </a:prstGeom>
          <a:noFill/>
          <a:ln>
            <a:noFill/>
          </a:ln>
        </p:spPr>
        <p:txBody>
          <a:bodyPr lIns="91313" tIns="91313" rIns="91313" bIns="91313" anchor="t" anchorCtr="0">
            <a:noAutofit/>
          </a:bodyPr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4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D8228C6-909F-41D0-89EB-BE47ECECD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4985F7-CC44-401A-B5DF-578A604044C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Shape 96">
            <a:extLst>
              <a:ext uri="{FF2B5EF4-FFF2-40B4-BE49-F238E27FC236}">
                <a16:creationId xmlns:a16="http://schemas.microsoft.com/office/drawing/2014/main" xmlns="" id="{A5E11384-1201-465E-B100-538D4D790E9A}"/>
              </a:ext>
            </a:extLst>
          </p:cNvPr>
          <p:cNvSpPr txBox="1">
            <a:spLocks/>
          </p:cNvSpPr>
          <p:nvPr/>
        </p:nvSpPr>
        <p:spPr>
          <a:xfrm>
            <a:off x="1532552" y="90174"/>
            <a:ext cx="9361040" cy="1349059"/>
          </a:xfrm>
          <a:prstGeom prst="rect">
            <a:avLst/>
          </a:prstGeom>
        </p:spPr>
        <p:txBody>
          <a:bodyPr wrap="square" lIns="91313" tIns="91313" rIns="91313" bIns="91313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 algn="ctr"/>
            <a:r>
              <a:rPr lang="ru-RU" sz="3600" b="1" dirty="0"/>
              <a:t>АОП – адаптированная образовательная программа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271464" y="1556792"/>
            <a:ext cx="7920880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ru-RU" sz="24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0" y="1556792"/>
            <a:ext cx="8928992" cy="10275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endParaRPr lang="ru-RU" sz="3200" b="1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537480573"/>
              </p:ext>
            </p:extLst>
          </p:nvPr>
        </p:nvGraphicFramePr>
        <p:xfrm>
          <a:off x="1486218" y="1556973"/>
          <a:ext cx="8352928" cy="453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9913756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10738</TotalTime>
  <Words>825</Words>
  <Application>Microsoft Office PowerPoint</Application>
  <PresentationFormat>Произвольный</PresentationFormat>
  <Paragraphs>168</Paragraphs>
  <Slides>14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Специальное оформление</vt:lpstr>
      <vt:lpstr>4_Специальное оформление</vt:lpstr>
      <vt:lpstr>1_Специальное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проекты «Рыбаков Фонда»  как ответ на вызовы  XXI века.</dc:title>
  <dc:creator>Лапонова Галина</dc:creator>
  <cp:lastModifiedBy>Admin</cp:lastModifiedBy>
  <cp:revision>506</cp:revision>
  <dcterms:created xsi:type="dcterms:W3CDTF">2019-01-22T20:05:51Z</dcterms:created>
  <dcterms:modified xsi:type="dcterms:W3CDTF">2019-12-12T09:04:26Z</dcterms:modified>
</cp:coreProperties>
</file>