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980" y="4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D0AD-AEC4-4A56-B62C-5E5AB69EED35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C640-A09D-4571-A748-709B4E632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D0AD-AEC4-4A56-B62C-5E5AB69EED35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C640-A09D-4571-A748-709B4E632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D0AD-AEC4-4A56-B62C-5E5AB69EED35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C640-A09D-4571-A748-709B4E632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D0AD-AEC4-4A56-B62C-5E5AB69EED35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C640-A09D-4571-A748-709B4E632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D0AD-AEC4-4A56-B62C-5E5AB69EED35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C640-A09D-4571-A748-709B4E632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D0AD-AEC4-4A56-B62C-5E5AB69EED35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C640-A09D-4571-A748-709B4E632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D0AD-AEC4-4A56-B62C-5E5AB69EED35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C640-A09D-4571-A748-709B4E632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D0AD-AEC4-4A56-B62C-5E5AB69EED35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C640-A09D-4571-A748-709B4E632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D0AD-AEC4-4A56-B62C-5E5AB69EED35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C640-A09D-4571-A748-709B4E632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D0AD-AEC4-4A56-B62C-5E5AB69EED35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C640-A09D-4571-A748-709B4E632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D0AD-AEC4-4A56-B62C-5E5AB69EED35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C640-A09D-4571-A748-709B4E632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9D0AD-AEC4-4A56-B62C-5E5AB69EED35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0C640-A09D-4571-A748-709B4E632E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Рисунок 2" descr="C:\Documents and Settings\Admin\Рабочий стол\дыха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-38100"/>
            <a:ext cx="7583487" cy="1071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42" y="642911"/>
            <a:ext cx="67151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Муниципальное бюджетное дошкольное учреждение </a:t>
            </a:r>
          </a:p>
          <a:p>
            <a:pPr algn="ctr"/>
            <a:r>
              <a:rPr lang="ru-RU" sz="1400" dirty="0" smtClean="0"/>
              <a:t>«Детский сад общеразвивающего вида с приоритетным осуществлением деятельтности по художественно-эстетическому направлению развития детей № 53№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14500" y="4500562"/>
            <a:ext cx="54292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/>
              <a:t>Подготовила: </a:t>
            </a:r>
          </a:p>
          <a:p>
            <a:pPr algn="r"/>
            <a:r>
              <a:rPr lang="ru-RU" sz="1400" dirty="0" smtClean="0"/>
              <a:t>Воспитатель Симон И.С.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496" y="10072726"/>
            <a:ext cx="16251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ЗАТО Северск 2014</a:t>
            </a:r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2014-07-09T05:06:31Z</dcterms:created>
  <dcterms:modified xsi:type="dcterms:W3CDTF">2014-07-09T05:09:49Z</dcterms:modified>
</cp:coreProperties>
</file>