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3" r:id="rId3"/>
    <p:sldId id="274" r:id="rId4"/>
    <p:sldId id="270" r:id="rId5"/>
    <p:sldId id="275" r:id="rId6"/>
    <p:sldId id="271" r:id="rId7"/>
    <p:sldId id="276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9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756694-01D6-477B-BE56-CA10164128C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E09998B-2A8A-4F52-8810-96F594EFE0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FXzdc9mF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11433/bcfd6623-f281-41d6-815c-c84c27a7184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62" y="428604"/>
            <a:ext cx="542925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Роман Семёнович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Сеф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псевдоним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286256"/>
            <a:ext cx="5786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Настоящее имя -</a:t>
            </a:r>
          </a:p>
          <a:p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Роальд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Семёнович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Фаермарк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s://i0.wp.com/www.poemsonalltimes.ru/wp-content/uploads/2017/04/roman_sef.png?resize=270%2C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2958"/>
            <a:ext cx="3342806" cy="3590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29190" y="1928802"/>
            <a:ext cx="2371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(1931 – 2009)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264318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Детский писатель, поэт, прозаик, переводчик, драматург</a:t>
            </a:r>
          </a:p>
        </p:txBody>
      </p:sp>
    </p:spTree>
    <p:extLst>
      <p:ext uri="{BB962C8B-B14F-4D97-AF65-F5344CB8AC3E}">
        <p14:creationId xmlns="" xmlns:p14="http://schemas.microsoft.com/office/powerpoint/2010/main" val="13652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11433/bcfd6623-f281-41d6-815c-c84c27a7184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785794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Роальд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Сеф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родился 6 октября 1931 года в Москве в семье партийных 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работников.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71481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	Он 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сразу начал сочинять стихи, правда, читать и писать он ещё не умел, но что-то уже булькало, гудело, звенело, напевало. </a:t>
            </a:r>
            <a:endParaRPr lang="ru-RU" sz="2400" b="1" dirty="0" err="1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42900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	А 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когда исполнилось целых  4 года, появилось в нём главное для поэта свойство - научился грустить. </a:t>
            </a:r>
          </a:p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"Берёза ждёт мороза! Берёза ждёт мороза!" 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– это было его первое стихотворение.</a:t>
            </a:r>
            <a:endParaRPr lang="ru-RU" sz="24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2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11433/bcfd6623-f281-41d6-815c-c84c27a7184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786058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	Жилось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очень трудно, но с восьмого класса бегали на лекции в университет, хотелось очень много всего знать. </a:t>
            </a: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Роальд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Сеф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"испробовал" много профессий: был шофёром, штукатуром, слесарем, изучил английский язык, переводил стихи и прозу.</a:t>
            </a:r>
          </a:p>
        </p:txBody>
      </p:sp>
      <p:pic>
        <p:nvPicPr>
          <p:cNvPr id="30722" name="Picture 2" descr="http://www.vremyan.ru/_data/objects/0040/2806/icon.jpg?15561171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1071546"/>
            <a:ext cx="5072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	В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11 лет (1942г.) бежал на фронт... До фронта не добежал, мальчишку, поймали в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Кунцево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и вернули. </a:t>
            </a:r>
          </a:p>
        </p:txBody>
      </p:sp>
    </p:spTree>
    <p:extLst>
      <p:ext uri="{BB962C8B-B14F-4D97-AF65-F5344CB8AC3E}">
        <p14:creationId xmlns="" xmlns:p14="http://schemas.microsoft.com/office/powerpoint/2010/main" val="13652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11433/bcfd6623-f281-41d6-815c-c84c27a7184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00364" y="214290"/>
            <a:ext cx="3366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Редкие кадры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" y="928670"/>
            <a:ext cx="4506717" cy="285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12858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	Юрий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Никулин, Роман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Сеф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, Владимир Носков. Ни одного из известнейших людей на этом фото уже нет в живых.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А они нам так нравились.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72" y="3728582"/>
            <a:ext cx="4360846" cy="2772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596" y="4214818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	Булат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Окуджава и Роман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Сеф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(на стуле) на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капустнике  в ЦДЛ.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2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11433/bcfd6623-f281-41d6-815c-c84c27a7184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214290"/>
            <a:ext cx="4634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Книги Романа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Сефа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116">
            <a:off x="385574" y="472791"/>
            <a:ext cx="1780706" cy="2498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6116" y="928670"/>
            <a:ext cx="371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...Тебе сегодня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Восемь лет,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Перед тобой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Весь белый свет,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Но где-то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Во Вселенной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Летит,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.....летит,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..........летит,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................летит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Твой голубой метеорит - 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Подарок драгоценный.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Так вот: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Пока он мчится,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Поторопись учиться.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200">
            <a:off x="7250459" y="288806"/>
            <a:ext cx="1576550" cy="2178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s://j.livelib.ru/boocover/1000180886/200/f300/Roman_Sef__Kto_gde_sp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65120">
            <a:off x="6147657" y="1972975"/>
            <a:ext cx="1946642" cy="211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img-gorod.ru/24/715/2471505_deta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79649">
            <a:off x="1125187" y="2480455"/>
            <a:ext cx="1904229" cy="193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495">
            <a:off x="6961854" y="4059918"/>
            <a:ext cx="1891176" cy="2496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s://kniga3000.ru/sites/default/files/artist/m/malinkovskij_boris_nikolaevich/shokoladnyj_poezd_1971/shokoladnyy_poezd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15598">
            <a:off x="510006" y="4104983"/>
            <a:ext cx="1834265" cy="256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652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11433/bcfd6623-f281-41d6-815c-c84c27a7184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857232"/>
            <a:ext cx="73581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	Сегодня на уроке мы посмотрим мультфильм по произведению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Р.Сефа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«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Чудо».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	В век великих технологий и в погоне за счастьем мы часто не замечаем прекрасного рядом.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	Это произведение позволит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увидеть нашу жизнь со стороны. Задумайтесь!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Скопируйте ссылку и введите в верхнюю строку 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u="sng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hlinkClick r:id="rId3"/>
              </a:rPr>
              <a:t>https://www.youtube.com/watch?v=NCFXzdc9mFA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Приятного просмотра!</a:t>
            </a: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2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11433/bcfd6623-f281-41d6-815c-c84c27a7184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357166"/>
            <a:ext cx="3334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Оглянись вокруг себя...</a:t>
            </a:r>
          </a:p>
        </p:txBody>
      </p:sp>
      <p:pic>
        <p:nvPicPr>
          <p:cNvPr id="32770" name="Picture 2" descr="https://avatars.mds.yandex.net/get-pdb/2834825/ef8f7d45-fde3-4251-973b-9133624e62d6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0757">
            <a:off x="6083601" y="881267"/>
            <a:ext cx="2830053" cy="247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s://img11.postila.ru/data/b3/38/dd/28/b338dd2847d9058e2f16740fc36911a7efc2bb0fe40fd245453e52887b575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1837" flipH="1">
            <a:off x="5230907" y="3410962"/>
            <a:ext cx="3588915" cy="269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s://i.pinimg.com/736x/cd/af/ea/cdafeabeffcdb9c895185714e9f675d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0831">
            <a:off x="382809" y="1810897"/>
            <a:ext cx="3925127" cy="393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572008"/>
            <a:ext cx="2323361" cy="193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500166" y="785794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Жизнь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безумно красива, когда начинаешь её замечать...</a:t>
            </a:r>
          </a:p>
        </p:txBody>
      </p:sp>
    </p:spTree>
    <p:extLst>
      <p:ext uri="{BB962C8B-B14F-4D97-AF65-F5344CB8AC3E}">
        <p14:creationId xmlns="" xmlns:p14="http://schemas.microsoft.com/office/powerpoint/2010/main" val="13652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11433/bcfd6623-f281-41d6-815c-c84c27a7184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://i.mycdn.me/i?r=AzEPZsRbOZEKgBhR0XGMT1RkGBu9eO-P5FT4Et9fYzod-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57288" y="1967477"/>
            <a:ext cx="5857918" cy="4609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Mistral" pitchFamily="66" charset="0"/>
                <a:ea typeface="Cambria Math" pitchFamily="18" charset="0"/>
              </a:rPr>
              <a:t>Красота повсюду.</a:t>
            </a:r>
          </a:p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Mistral" pitchFamily="66" charset="0"/>
                <a:ea typeface="Cambria Math" pitchFamily="18" charset="0"/>
              </a:rPr>
              <a:t>Красота рядом.</a:t>
            </a:r>
          </a:p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Mistral" pitchFamily="66" charset="0"/>
                <a:ea typeface="Cambria Math" pitchFamily="18" charset="0"/>
              </a:rPr>
              <a:t>Красота в душе каждого. </a:t>
            </a:r>
          </a:p>
        </p:txBody>
      </p:sp>
    </p:spTree>
    <p:extLst>
      <p:ext uri="{BB962C8B-B14F-4D97-AF65-F5344CB8AC3E}">
        <p14:creationId xmlns="" xmlns:p14="http://schemas.microsoft.com/office/powerpoint/2010/main" val="13652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168</TotalTime>
  <Words>53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СЕФ  ( Роальд Семёнович СЕФ)</dc:title>
  <dc:creator>User</dc:creator>
  <cp:lastModifiedBy>Zam</cp:lastModifiedBy>
  <cp:revision>19</cp:revision>
  <dcterms:created xsi:type="dcterms:W3CDTF">2012-05-02T15:51:00Z</dcterms:created>
  <dcterms:modified xsi:type="dcterms:W3CDTF">2020-04-27T17:51:01Z</dcterms:modified>
</cp:coreProperties>
</file>