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4" r:id="rId3"/>
    <p:sldId id="265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0" autoAdjust="0"/>
  </p:normalViewPr>
  <p:slideViewPr>
    <p:cSldViewPr>
      <p:cViewPr>
        <p:scale>
          <a:sx n="90" d="100"/>
          <a:sy n="90" d="100"/>
        </p:scale>
        <p:origin x="-72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7347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296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142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769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9659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205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570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763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0263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806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504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1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E787D-210E-4224-817C-E2054C1FD5A1}" type="datetimeFigureOut">
              <a:rPr lang="ru-RU" smtClean="0"/>
              <a:pPr/>
              <a:t>30.12.2021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82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272808" cy="93610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Перевод ребенка из одной дошкольной образовательной организации в другую</a:t>
            </a:r>
            <a:endParaRPr lang="ru-RU" sz="16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556792"/>
            <a:ext cx="922412" cy="9224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123728" y="1052736"/>
            <a:ext cx="16561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rgbClr val="C00000"/>
                </a:solidFill>
              </a:rPr>
              <a:t>Муниципальный оператор</a:t>
            </a:r>
            <a:endParaRPr lang="ru-RU" sz="1100" b="1" dirty="0">
              <a:solidFill>
                <a:srgbClr val="C00000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3851920" y="1628800"/>
            <a:ext cx="14401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804248" y="5733256"/>
            <a:ext cx="720080" cy="360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</a:rPr>
              <a:t>Да</a:t>
            </a:r>
          </a:p>
          <a:p>
            <a:pPr algn="ctr"/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452320" y="5661248"/>
            <a:ext cx="576063" cy="7200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Нет</a:t>
            </a:r>
          </a:p>
          <a:p>
            <a:pPr algn="ctr"/>
            <a:endParaRPr lang="ru-RU" sz="1200" dirty="0" smtClean="0">
              <a:solidFill>
                <a:schemeClr val="tx2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100392" y="5373216"/>
            <a:ext cx="899592" cy="11521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2"/>
                </a:solidFill>
              </a:rPr>
              <a:t>Родитель ожидает место для перевода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516216" y="5085184"/>
            <a:ext cx="86409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 smtClean="0">
                <a:solidFill>
                  <a:schemeClr val="tx2"/>
                </a:solidFill>
              </a:rPr>
              <a:t>Результат рассмотрения заявления</a:t>
            </a:r>
            <a:endParaRPr lang="ru-RU" sz="900" dirty="0">
              <a:solidFill>
                <a:schemeClr val="tx2"/>
              </a:solidFill>
            </a:endParaRPr>
          </a:p>
        </p:txBody>
      </p:sp>
      <p:pic>
        <p:nvPicPr>
          <p:cNvPr id="37" name="Picture 2" descr="https://studfile.net/html/16693/124/html_aFOXMc4xSk.mVTx/htmlconvd-P2CymH_html_a36044cac87203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3345" y="1453700"/>
            <a:ext cx="2487127" cy="1975299"/>
          </a:xfrm>
          <a:prstGeom prst="rect">
            <a:avLst/>
          </a:prstGeom>
          <a:noFill/>
        </p:spPr>
      </p:pic>
      <p:sp>
        <p:nvSpPr>
          <p:cNvPr id="40" name="Стрелка вправо 39"/>
          <p:cNvSpPr/>
          <p:nvPr/>
        </p:nvSpPr>
        <p:spPr>
          <a:xfrm>
            <a:off x="6588224" y="1700808"/>
            <a:ext cx="14401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 стрелкой 54"/>
          <p:cNvCxnSpPr/>
          <p:nvPr/>
        </p:nvCxnSpPr>
        <p:spPr>
          <a:xfrm>
            <a:off x="7308304" y="5877272"/>
            <a:ext cx="79208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flipH="1">
            <a:off x="5724128" y="5877272"/>
            <a:ext cx="165618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7380312" y="4869160"/>
            <a:ext cx="0" cy="10081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Овал 100"/>
          <p:cNvSpPr/>
          <p:nvPr/>
        </p:nvSpPr>
        <p:spPr>
          <a:xfrm>
            <a:off x="0" y="1844824"/>
            <a:ext cx="2340768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/>
                </a:solidFill>
              </a:rPr>
              <a:t>Родитель пишет заявление в детском саду о переводе в другой детский сад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3563888" y="1124744"/>
            <a:ext cx="2448272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tx2"/>
                </a:solidFill>
              </a:rPr>
              <a:t>Заявление о переводе  муниципальный оператор  регистрирует в информационной системе</a:t>
            </a:r>
            <a:endParaRPr lang="en-US" sz="1100" b="1" dirty="0" smtClean="0">
              <a:solidFill>
                <a:schemeClr val="tx2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0" y="3717032"/>
            <a:ext cx="2520280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2"/>
                </a:solidFill>
              </a:rPr>
              <a:t>Родитель несет  заявление о приеме с предоставлением документов  в другом детском саду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3203848" y="5229200"/>
            <a:ext cx="2520280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2"/>
                </a:solidFill>
              </a:rPr>
              <a:t>Родитель несет заявление об отчислении  в исходном детском саду 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6084168" y="3573016"/>
            <a:ext cx="2871936" cy="151216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2"/>
                </a:solidFill>
              </a:rPr>
              <a:t>Информирование родителя о возможности перевода</a:t>
            </a:r>
          </a:p>
          <a:p>
            <a:pPr algn="ctr"/>
            <a:endParaRPr lang="en-US" sz="11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tx2"/>
                </a:solidFill>
              </a:rPr>
              <a:t> по телефону</a:t>
            </a:r>
            <a:endParaRPr lang="en-US" sz="11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tx2"/>
                </a:solidFill>
              </a:rPr>
              <a:t> по электронной почте</a:t>
            </a:r>
            <a:endParaRPr lang="en-US" sz="11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tx2"/>
                </a:solidFill>
              </a:rPr>
              <a:t> через личный кабинет</a:t>
            </a:r>
            <a:r>
              <a:rPr lang="en-US" sz="1100" b="1" dirty="0" smtClean="0">
                <a:solidFill>
                  <a:schemeClr val="tx2"/>
                </a:solidFill>
              </a:rPr>
              <a:t> </a:t>
            </a:r>
            <a:r>
              <a:rPr lang="ru-RU" sz="1100" b="1" dirty="0" smtClean="0">
                <a:solidFill>
                  <a:schemeClr val="tx2"/>
                </a:solidFill>
              </a:rPr>
              <a:t>в информационной системе</a:t>
            </a:r>
            <a:endParaRPr lang="ru-RU" sz="1100" b="1" dirty="0">
              <a:solidFill>
                <a:schemeClr val="tx2"/>
              </a:solidFill>
            </a:endParaRPr>
          </a:p>
        </p:txBody>
      </p:sp>
      <p:cxnSp>
        <p:nvCxnSpPr>
          <p:cNvPr id="46" name="Прямая со стрелкой 45"/>
          <p:cNvCxnSpPr>
            <a:stCxn id="101" idx="7"/>
          </p:cNvCxnSpPr>
          <p:nvPr/>
        </p:nvCxnSpPr>
        <p:spPr>
          <a:xfrm flipV="1">
            <a:off x="1997970" y="1916832"/>
            <a:ext cx="413790" cy="13889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V="1">
            <a:off x="3203848" y="1700808"/>
            <a:ext cx="360040" cy="1440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5940152" y="1628800"/>
            <a:ext cx="576064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H="1" flipV="1">
            <a:off x="2051720" y="5013176"/>
            <a:ext cx="1305191" cy="57094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2123728" y="3933056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Овал 66"/>
          <p:cNvSpPr/>
          <p:nvPr/>
        </p:nvSpPr>
        <p:spPr>
          <a:xfrm>
            <a:off x="395536" y="170080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9" name="Овал 68"/>
          <p:cNvSpPr/>
          <p:nvPr/>
        </p:nvSpPr>
        <p:spPr>
          <a:xfrm>
            <a:off x="3707904" y="112474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2</a:t>
            </a:r>
          </a:p>
          <a:p>
            <a:pPr algn="ctr"/>
            <a:endParaRPr lang="ru-RU" dirty="0"/>
          </a:p>
        </p:txBody>
      </p:sp>
      <p:sp>
        <p:nvSpPr>
          <p:cNvPr id="70" name="Овал 69"/>
          <p:cNvSpPr/>
          <p:nvPr/>
        </p:nvSpPr>
        <p:spPr>
          <a:xfrm>
            <a:off x="6012160" y="371703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3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71" name="Овал 70"/>
          <p:cNvSpPr/>
          <p:nvPr/>
        </p:nvSpPr>
        <p:spPr>
          <a:xfrm>
            <a:off x="3347864" y="544522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4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72" name="Овал 71"/>
          <p:cNvSpPr/>
          <p:nvPr/>
        </p:nvSpPr>
        <p:spPr>
          <a:xfrm>
            <a:off x="251520" y="371703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5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75" name="Рисунок 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420888"/>
            <a:ext cx="3672408" cy="2448272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6660232" y="980728"/>
            <a:ext cx="2160240" cy="51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</a:rPr>
              <a:t>Региональная информационная система «Электронная очередь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  <a:endParaRPr lang="ru-RU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006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732240" y="1052736"/>
            <a:ext cx="2160240" cy="51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</a:rPr>
              <a:t>Региональная информационная система «Электронная очередь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  <a:endParaRPr lang="ru-RU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1043608" y="188640"/>
            <a:ext cx="7272808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Использование электронных сервисов </a:t>
            </a:r>
          </a:p>
          <a:p>
            <a:r>
              <a:rPr lang="ru-RU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при постановке детей на учет для предоставления места в детском саду</a:t>
            </a:r>
            <a:r>
              <a:rPr lang="ru-RU" sz="2400" dirty="0" smtClean="0">
                <a:solidFill>
                  <a:schemeClr val="tx2"/>
                </a:solidFill>
              </a:rPr>
              <a:t/>
            </a:r>
            <a:br>
              <a:rPr lang="ru-RU" sz="2400" dirty="0" smtClean="0">
                <a:solidFill>
                  <a:schemeClr val="tx2"/>
                </a:solidFill>
              </a:rPr>
            </a:b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707904" y="5085184"/>
            <a:ext cx="1800200" cy="11521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</a:rPr>
              <a:t>Выдача путевки </a:t>
            </a:r>
          </a:p>
          <a:p>
            <a:pPr algn="ctr"/>
            <a:r>
              <a:rPr lang="ru-RU" sz="1300" b="1" dirty="0" smtClean="0">
                <a:solidFill>
                  <a:schemeClr val="tx2"/>
                </a:solidFill>
              </a:rPr>
              <a:t>в детский сад</a:t>
            </a:r>
            <a:endParaRPr lang="ru-RU" sz="1300" b="1" dirty="0">
              <a:solidFill>
                <a:schemeClr val="tx2"/>
              </a:solidFill>
            </a:endParaRPr>
          </a:p>
        </p:txBody>
      </p:sp>
      <p:cxnSp>
        <p:nvCxnSpPr>
          <p:cNvPr id="46" name="Прямая со стрелкой 45"/>
          <p:cNvCxnSpPr>
            <a:endCxn id="45" idx="3"/>
          </p:cNvCxnSpPr>
          <p:nvPr/>
        </p:nvCxnSpPr>
        <p:spPr>
          <a:xfrm flipH="1">
            <a:off x="5508104" y="5661248"/>
            <a:ext cx="79208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244408" y="2132856"/>
            <a:ext cx="0" cy="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https://st4.depositphotos.com/9401596/25707/v/950/depositphotos_257074948-stock-illustration-house-exterior-front-view-vec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37112"/>
            <a:ext cx="2555776" cy="2088676"/>
          </a:xfrm>
          <a:prstGeom prst="rect">
            <a:avLst/>
          </a:prstGeom>
          <a:noFill/>
        </p:spPr>
      </p:pic>
      <p:sp>
        <p:nvSpPr>
          <p:cNvPr id="52" name="Скругленный прямоугольник 51"/>
          <p:cNvSpPr/>
          <p:nvPr/>
        </p:nvSpPr>
        <p:spPr>
          <a:xfrm>
            <a:off x="1403648" y="1844824"/>
            <a:ext cx="1944216" cy="100811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2"/>
                </a:solidFill>
              </a:rPr>
              <a:t>Родитель подает заявление в электронной форме</a:t>
            </a:r>
          </a:p>
          <a:p>
            <a:pPr algn="ctr"/>
            <a:r>
              <a:rPr lang="ru-RU" sz="1400" b="1" dirty="0" smtClean="0">
                <a:solidFill>
                  <a:schemeClr val="accent2"/>
                </a:solidFill>
              </a:rPr>
              <a:t>о постановке на учет</a:t>
            </a:r>
            <a:endParaRPr lang="ru-RU" sz="1400" b="1" dirty="0">
              <a:solidFill>
                <a:schemeClr val="accent2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03848" y="1556792"/>
            <a:ext cx="2376264" cy="11521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</a:rPr>
              <a:t>Личный кабинет Портала </a:t>
            </a:r>
            <a:r>
              <a:rPr lang="ru-RU" sz="1300" b="1" dirty="0" err="1" smtClean="0">
                <a:solidFill>
                  <a:schemeClr val="tx2"/>
                </a:solidFill>
              </a:rPr>
              <a:t>Госуслуг</a:t>
            </a:r>
            <a:endParaRPr lang="ru-RU" sz="1300" b="1" dirty="0" smtClean="0">
              <a:solidFill>
                <a:schemeClr val="tx2"/>
              </a:solidFill>
            </a:endParaRPr>
          </a:p>
          <a:p>
            <a:pPr algn="ctr"/>
            <a:r>
              <a:rPr lang="en-US" sz="1300" b="1" dirty="0" smtClean="0">
                <a:solidFill>
                  <a:schemeClr val="tx2"/>
                </a:solidFill>
              </a:rPr>
              <a:t>https://www.gosuslugi.ru/group/kindergarten_enrollment</a:t>
            </a:r>
            <a:endParaRPr lang="ru-RU" sz="1300" b="1" dirty="0">
              <a:solidFill>
                <a:schemeClr val="tx2"/>
              </a:solidFill>
            </a:endParaRPr>
          </a:p>
        </p:txBody>
      </p:sp>
      <p:pic>
        <p:nvPicPr>
          <p:cNvPr id="2054" name="Picture 6" descr="https://im0-tub-ru.yandex.net/i?id=820c177cfd12a2ffcf4c13c7e3a43348-srl&amp;n=1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16832"/>
            <a:ext cx="1547664" cy="1728192"/>
          </a:xfrm>
          <a:prstGeom prst="rect">
            <a:avLst/>
          </a:prstGeom>
          <a:noFill/>
        </p:spPr>
      </p:pic>
      <p:sp>
        <p:nvSpPr>
          <p:cNvPr id="63" name="Скругленный прямоугольник 62"/>
          <p:cNvSpPr/>
          <p:nvPr/>
        </p:nvSpPr>
        <p:spPr>
          <a:xfrm>
            <a:off x="3275856" y="2780928"/>
            <a:ext cx="2232248" cy="11521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/>
            <a:r>
              <a:rPr lang="ru-RU" sz="1300" b="1" dirty="0" smtClean="0">
                <a:solidFill>
                  <a:schemeClr val="tx2"/>
                </a:solidFill>
              </a:rPr>
              <a:t>Сервис «Навигатор в мире дошкольного образования»</a:t>
            </a:r>
          </a:p>
          <a:p>
            <a:pPr marL="171450" indent="-171450"/>
            <a:r>
              <a:rPr lang="en-US" sz="1300" b="1" dirty="0" smtClean="0">
                <a:solidFill>
                  <a:schemeClr val="tx2"/>
                </a:solidFill>
              </a:rPr>
              <a:t>http://91.144.174.237:3100/office</a:t>
            </a:r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5580112" y="2348880"/>
            <a:ext cx="43204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V="1">
            <a:off x="5580112" y="3140968"/>
            <a:ext cx="432048" cy="21602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8604448" y="350100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Скругленный прямоугольник 99"/>
          <p:cNvSpPr/>
          <p:nvPr/>
        </p:nvSpPr>
        <p:spPr>
          <a:xfrm>
            <a:off x="6084168" y="5157192"/>
            <a:ext cx="2664296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accent2"/>
                </a:solidFill>
              </a:rPr>
              <a:t>Родитель получает уведомление о распределении в детский сад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300" b="1" dirty="0" smtClean="0">
                <a:solidFill>
                  <a:schemeClr val="accent2"/>
                </a:solidFill>
              </a:rPr>
              <a:t>через личный кабинет;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300" b="1" dirty="0" smtClean="0">
                <a:solidFill>
                  <a:schemeClr val="accent2"/>
                </a:solidFill>
              </a:rPr>
              <a:t>по телефону;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300" b="1" dirty="0" smtClean="0">
                <a:solidFill>
                  <a:schemeClr val="accent2"/>
                </a:solidFill>
              </a:rPr>
              <a:t>посредством </a:t>
            </a:r>
            <a:r>
              <a:rPr lang="en-US" sz="1300" b="1" dirty="0" smtClean="0">
                <a:solidFill>
                  <a:schemeClr val="accent2"/>
                </a:solidFill>
              </a:rPr>
              <a:t>e-mail</a:t>
            </a:r>
            <a:r>
              <a:rPr lang="ru-RU" sz="1300" b="1" dirty="0" smtClean="0">
                <a:solidFill>
                  <a:schemeClr val="accent2"/>
                </a:solidFill>
              </a:rPr>
              <a:t>.</a:t>
            </a:r>
          </a:p>
        </p:txBody>
      </p:sp>
      <p:pic>
        <p:nvPicPr>
          <p:cNvPr id="2058" name="Picture 10" descr="https://otmamimame.ru/wp-content/uploads/2021/09/deti-4-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4725144"/>
            <a:ext cx="1410316" cy="1728192"/>
          </a:xfrm>
          <a:prstGeom prst="rect">
            <a:avLst/>
          </a:prstGeom>
          <a:noFill/>
        </p:spPr>
      </p:pic>
      <p:cxnSp>
        <p:nvCxnSpPr>
          <p:cNvPr id="108" name="Прямая со стрелкой 107"/>
          <p:cNvCxnSpPr/>
          <p:nvPr/>
        </p:nvCxnSpPr>
        <p:spPr>
          <a:xfrm>
            <a:off x="6876256" y="4293096"/>
            <a:ext cx="0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8100392" y="4293096"/>
            <a:ext cx="0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" name="Picture 2" descr="https://studfile.net/html/16693/124/html_aFOXMc4xSk.mVTx/htmlconvd-P2CymH_html_a36044cac872039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9" y="1628801"/>
            <a:ext cx="2746966" cy="2304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248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119675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Предоставление места для детей в возрасте от 1,5 до 3 лет в частных детских садах г. Кирова по цене муниципальных</a:t>
            </a:r>
            <a:endParaRPr lang="ru-RU" sz="20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284984"/>
            <a:ext cx="2592288" cy="648071"/>
          </a:xfrm>
        </p:spPr>
        <p:txBody>
          <a:bodyPr>
            <a:noAutofit/>
          </a:bodyPr>
          <a:lstStyle/>
          <a:p>
            <a:r>
              <a:rPr lang="ru-RU" sz="1200" dirty="0" smtClean="0"/>
              <a:t>Из РИС «Электронная очередь»</a:t>
            </a:r>
          </a:p>
          <a:p>
            <a:r>
              <a:rPr lang="ru-RU" sz="1200" dirty="0" smtClean="0"/>
              <a:t>Согласно наличию льготы</a:t>
            </a:r>
          </a:p>
          <a:p>
            <a:r>
              <a:rPr lang="ru-RU" sz="1200" dirty="0" smtClean="0"/>
              <a:t>Согласно дате рождения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00192" y="3284984"/>
            <a:ext cx="266429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Свидетельство о рождении</a:t>
            </a: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Уведомление о постановке на учет</a:t>
            </a: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Паспорт</a:t>
            </a: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Свидетельство о рождении ребенка</a:t>
            </a:r>
            <a:endParaRPr lang="en-US" sz="11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Свидетельство о регистрации ребенка по месту жительства </a:t>
            </a: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Документы, подтверждающие льготы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43808" y="2420888"/>
            <a:ext cx="208823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ru-RU" sz="12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</a:rPr>
              <a:t> По телефону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708920"/>
            <a:ext cx="4248472" cy="2592288"/>
          </a:xfrm>
          <a:prstGeom prst="rect">
            <a:avLst/>
          </a:prstGeom>
        </p:spPr>
      </p:pic>
      <p:sp>
        <p:nvSpPr>
          <p:cNvPr id="23" name="Волна 22"/>
          <p:cNvSpPr/>
          <p:nvPr/>
        </p:nvSpPr>
        <p:spPr>
          <a:xfrm>
            <a:off x="7092280" y="116632"/>
            <a:ext cx="2051720" cy="914400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Региональный проект «Содействие занятости женщин »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3275856" y="1268760"/>
            <a:ext cx="2664296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Комиссия по комплектованию информирует родителей о возможности предоставления места в частном </a:t>
            </a:r>
            <a:r>
              <a:rPr lang="ru-RU" sz="1200" b="1" dirty="0" err="1" smtClean="0">
                <a:solidFill>
                  <a:schemeClr val="tx2"/>
                </a:solidFill>
              </a:rPr>
              <a:t>д</a:t>
            </a:r>
            <a:r>
              <a:rPr lang="ru-RU" sz="1200" b="1" dirty="0" smtClean="0">
                <a:solidFill>
                  <a:schemeClr val="tx2"/>
                </a:solidFill>
              </a:rPr>
              <a:t>/с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251520" y="1772816"/>
            <a:ext cx="2520280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Комиссия по комплектованию департамента образования </a:t>
            </a:r>
          </a:p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г. Кирова формирует контингент воспитанников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6444208" y="1556792"/>
            <a:ext cx="2520280" cy="158417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Родители предъявляют документы для получения направления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2195736" y="5373216"/>
            <a:ext cx="2664296" cy="148478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Родитель несет  заявление о приеме в частный детский сад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6228184" y="5373216"/>
            <a:ext cx="2664296" cy="148478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Департамент образования выдает родителям направление в  частный детский сад</a:t>
            </a:r>
            <a:endParaRPr lang="ru-RU" sz="1200" b="1" dirty="0">
              <a:solidFill>
                <a:schemeClr val="tx2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V="1">
            <a:off x="2627784" y="1916832"/>
            <a:ext cx="648072" cy="2520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868144" y="1844824"/>
            <a:ext cx="648072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/>
          <p:cNvSpPr/>
          <p:nvPr/>
        </p:nvSpPr>
        <p:spPr>
          <a:xfrm>
            <a:off x="323528" y="184482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3" name="Овал 42"/>
          <p:cNvSpPr/>
          <p:nvPr/>
        </p:nvSpPr>
        <p:spPr>
          <a:xfrm>
            <a:off x="3347864" y="148478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2</a:t>
            </a:r>
          </a:p>
          <a:p>
            <a:pPr algn="ctr"/>
            <a:endParaRPr lang="ru-RU" dirty="0"/>
          </a:p>
        </p:txBody>
      </p:sp>
      <p:sp>
        <p:nvSpPr>
          <p:cNvPr id="47" name="Овал 46"/>
          <p:cNvSpPr/>
          <p:nvPr/>
        </p:nvSpPr>
        <p:spPr>
          <a:xfrm>
            <a:off x="6804248" y="155679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3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6156176" y="580526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4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9" name="Овал 48"/>
          <p:cNvSpPr/>
          <p:nvPr/>
        </p:nvSpPr>
        <p:spPr>
          <a:xfrm>
            <a:off x="2555776" y="5373216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5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cxnSp>
        <p:nvCxnSpPr>
          <p:cNvPr id="61" name="Прямая со стрелкой 60"/>
          <p:cNvCxnSpPr>
            <a:stCxn id="49" idx="7"/>
          </p:cNvCxnSpPr>
          <p:nvPr/>
        </p:nvCxnSpPr>
        <p:spPr>
          <a:xfrm flipV="1">
            <a:off x="2924552" y="5013176"/>
            <a:ext cx="279296" cy="4233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8820472" y="2708920"/>
            <a:ext cx="0" cy="316835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10" descr="https://otmamimame.ru/wp-content/uploads/2021/09/deti-4-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509120"/>
            <a:ext cx="1872208" cy="2088232"/>
          </a:xfrm>
          <a:prstGeom prst="rect">
            <a:avLst/>
          </a:prstGeom>
          <a:noFill/>
        </p:spPr>
      </p:pic>
      <p:cxnSp>
        <p:nvCxnSpPr>
          <p:cNvPr id="73" name="Прямая со стрелкой 72"/>
          <p:cNvCxnSpPr>
            <a:stCxn id="32" idx="2"/>
            <a:endCxn id="29" idx="6"/>
          </p:cNvCxnSpPr>
          <p:nvPr/>
        </p:nvCxnSpPr>
        <p:spPr>
          <a:xfrm flipH="1">
            <a:off x="4860032" y="6115608"/>
            <a:ext cx="1368152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5874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</TotalTime>
  <Words>291</Words>
  <Application>Microsoft Office PowerPoint</Application>
  <PresentationFormat>Экран (4:3)</PresentationFormat>
  <Paragraphs>86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Перевод ребенка из одной дошкольной образовательной организации в другую</vt:lpstr>
      <vt:lpstr>Слайд 2</vt:lpstr>
      <vt:lpstr>Предоставление места для детей в возрасте от 1,5 до 3 лет в частных детских садах г. Кирова по цене муниципальных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Внедрение информационной системы доступности дошкольного образования «Электронная очередь в организации, осуществляющие образовательную деятельность по программам дошкольного образования»</dc:title>
  <dc:creator>Владимир Андреевич</dc:creator>
  <cp:lastModifiedBy>User</cp:lastModifiedBy>
  <cp:revision>124</cp:revision>
  <dcterms:created xsi:type="dcterms:W3CDTF">2020-11-17T06:54:13Z</dcterms:created>
  <dcterms:modified xsi:type="dcterms:W3CDTF">2021-12-30T06:10:37Z</dcterms:modified>
</cp:coreProperties>
</file>