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64" r:id="rId4"/>
    <p:sldId id="271" r:id="rId5"/>
    <p:sldId id="272" r:id="rId6"/>
    <p:sldId id="273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60"/>
  </p:normalViewPr>
  <p:slideViewPr>
    <p:cSldViewPr>
      <p:cViewPr varScale="1">
        <p:scale>
          <a:sx n="84" d="100"/>
          <a:sy n="84" d="100"/>
        </p:scale>
        <p:origin x="-78" y="-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361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316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91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7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59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33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52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50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2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13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073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652F6-0771-4D96-B7AD-D92460C6A722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3706F-E4A0-4E97-A99D-81080A6042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0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179512" y="222176"/>
            <a:ext cx="8784976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9pPr>
          </a:lstStyle>
          <a:p>
            <a:pPr algn="ctr"/>
            <a:r>
              <a:rPr lang="ru-RU" b="1" dirty="0" smtClean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Запрос справки о назначенных социальных выплатах и льготах</a:t>
            </a: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1214414" y="1368310"/>
            <a:ext cx="7500990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9pPr>
          </a:lstStyle>
          <a:p>
            <a:r>
              <a:rPr lang="ru-RU" sz="2000" b="1" dirty="0" smtClean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Шаг 1. </a:t>
            </a:r>
            <a:r>
              <a:rPr lang="ru-RU" sz="2000" b="1" dirty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b="1" dirty="0" smtClean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айдите на сайт </a:t>
            </a:r>
            <a:r>
              <a:rPr lang="ru-RU" sz="2000" b="1" dirty="0" err="1" smtClean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госуслуг</a:t>
            </a:r>
            <a:r>
              <a:rPr lang="ru-RU" sz="2000" b="1" dirty="0" smtClean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gosuslugi.ru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643438" y="2786058"/>
            <a:ext cx="2428892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 l="9705" t="6272" r="86010" b="92080"/>
          <a:stretch>
            <a:fillRect/>
          </a:stretch>
        </p:blipFill>
        <p:spPr bwMode="auto">
          <a:xfrm>
            <a:off x="6000760" y="2857496"/>
            <a:ext cx="928694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7988344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/>
          <p:nvPr/>
        </p:nvCxnSpPr>
        <p:spPr>
          <a:xfrm>
            <a:off x="1691680" y="1770601"/>
            <a:ext cx="340957" cy="486701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09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82"/>
          <a:stretch/>
        </p:blipFill>
        <p:spPr bwMode="auto">
          <a:xfrm>
            <a:off x="489684" y="1124744"/>
            <a:ext cx="7925458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 flipH="1">
            <a:off x="561523" y="2132856"/>
            <a:ext cx="617172" cy="1575867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500034" y="285727"/>
            <a:ext cx="750099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9pPr>
          </a:lstStyle>
          <a:p>
            <a:pPr algn="just"/>
            <a:r>
              <a:rPr lang="ru-RU" sz="2000" b="1" dirty="0" smtClean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Шаг 2. На главной странице сайта выберите раздел</a:t>
            </a:r>
          </a:p>
          <a:p>
            <a:r>
              <a:rPr lang="ru-RU" sz="2000" b="1" dirty="0" smtClean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 «Справки, выписки»</a:t>
            </a:r>
          </a:p>
        </p:txBody>
      </p:sp>
      <p:sp>
        <p:nvSpPr>
          <p:cNvPr id="8" name="Овал 7"/>
          <p:cNvSpPr/>
          <p:nvPr/>
        </p:nvSpPr>
        <p:spPr>
          <a:xfrm>
            <a:off x="557697" y="3537012"/>
            <a:ext cx="2955511" cy="35719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178695" y="1837068"/>
            <a:ext cx="729009" cy="35719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00034" y="511054"/>
            <a:ext cx="8143932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2" charset="0"/>
                <a:ea typeface="MS PGothic" pitchFamily="32" charset="0"/>
                <a:cs typeface="MS PGothic" pitchFamily="32" charset="0"/>
              </a:defRPr>
            </a:lvl9pPr>
          </a:lstStyle>
          <a:p>
            <a:r>
              <a:rPr lang="ru-RU" sz="2000" b="1" dirty="0" smtClean="0">
                <a:solidFill>
                  <a:srgbClr val="103B6A"/>
                </a:solidFill>
                <a:latin typeface="Times New Roman" pitchFamily="18" charset="0"/>
                <a:cs typeface="Times New Roman" pitchFamily="18" charset="0"/>
              </a:rPr>
              <a:t>Шаг 3. Выберите услугу «Сведения о назначенных выплатах и льготах». Нажмите «Начать»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810" y="1977875"/>
            <a:ext cx="5573138" cy="2786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285728"/>
            <a:ext cx="79296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103B6A"/>
                </a:solidFill>
                <a:latin typeface="Times New Roman" pitchFamily="18" charset="0"/>
                <a:ea typeface="MS PGothic" pitchFamily="32" charset="0"/>
                <a:cs typeface="Times New Roman" pitchFamily="18" charset="0"/>
              </a:rPr>
              <a:t>Шаг 4. Укажите период, за который нужна выписка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484783"/>
            <a:ext cx="5400600" cy="3909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285728"/>
            <a:ext cx="79296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103B6A"/>
                </a:solidFill>
                <a:latin typeface="Times New Roman" pitchFamily="18" charset="0"/>
                <a:ea typeface="MS PGothic" pitchFamily="32" charset="0"/>
                <a:cs typeface="Times New Roman" pitchFamily="18" charset="0"/>
              </a:rPr>
              <a:t>Шаг 5. Справка заказана.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155" y="1556791"/>
            <a:ext cx="6192688" cy="2545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283406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103B6A"/>
                </a:solidFill>
                <a:latin typeface="Times New Roman" pitchFamily="18" charset="0"/>
                <a:ea typeface="MS PGothic" pitchFamily="32" charset="0"/>
                <a:cs typeface="Times New Roman" pitchFamily="18" charset="0"/>
              </a:rPr>
              <a:t>Шаг 6. </a:t>
            </a:r>
            <a:r>
              <a:rPr lang="ru-RU" b="1" dirty="0" smtClean="0">
                <a:solidFill>
                  <a:srgbClr val="103B6A"/>
                </a:solidFill>
                <a:latin typeface="Times New Roman" pitchFamily="18" charset="0"/>
                <a:ea typeface="MS PGothic" pitchFamily="32" charset="0"/>
                <a:cs typeface="Times New Roman" pitchFamily="18" charset="0"/>
              </a:rPr>
              <a:t>В разделе «Уведомления» отобразится заказанная справка. </a:t>
            </a:r>
            <a:r>
              <a:rPr lang="ru-RU" b="1" dirty="0" smtClean="0">
                <a:solidFill>
                  <a:srgbClr val="103B6A"/>
                </a:solidFill>
                <a:latin typeface="Times New Roman" pitchFamily="18" charset="0"/>
                <a:ea typeface="MS PGothic" pitchFamily="32" charset="0"/>
                <a:cs typeface="Times New Roman" pitchFamily="18" charset="0"/>
              </a:rPr>
              <a:t>Открыть справку можно после того, как статус будет «Услуга оказана»</a:t>
            </a:r>
            <a:endParaRPr lang="ru-RU" b="1" dirty="0" smtClean="0">
              <a:solidFill>
                <a:srgbClr val="103B6A"/>
              </a:solidFill>
              <a:latin typeface="Times New Roman" pitchFamily="18" charset="0"/>
              <a:ea typeface="MS PGothic" pitchFamily="32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91" y="1069867"/>
            <a:ext cx="7986286" cy="234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Прямая со стрелкой 10"/>
          <p:cNvCxnSpPr/>
          <p:nvPr/>
        </p:nvCxnSpPr>
        <p:spPr>
          <a:xfrm flipV="1">
            <a:off x="7164288" y="1432000"/>
            <a:ext cx="1008112" cy="72008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093864" y="3429000"/>
            <a:ext cx="0" cy="648072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64" y="4077072"/>
            <a:ext cx="8012757" cy="2399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Прямая со стрелкой 13"/>
          <p:cNvCxnSpPr/>
          <p:nvPr/>
        </p:nvCxnSpPr>
        <p:spPr>
          <a:xfrm flipV="1">
            <a:off x="1331640" y="6237312"/>
            <a:ext cx="1042416" cy="239377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7752196" y="1117045"/>
            <a:ext cx="1128440" cy="33860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351860" y="5805264"/>
            <a:ext cx="1153970" cy="33860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89</Words>
  <Application>Microsoft Office PowerPoint</Application>
  <PresentationFormat>Экран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Коротаев Александр Анатольевич</dc:creator>
  <cp:lastModifiedBy>Шехирева Ольга Сергеевна</cp:lastModifiedBy>
  <cp:revision>60</cp:revision>
  <cp:lastPrinted>2023-01-18T13:43:27Z</cp:lastPrinted>
  <dcterms:created xsi:type="dcterms:W3CDTF">2020-04-13T12:18:58Z</dcterms:created>
  <dcterms:modified xsi:type="dcterms:W3CDTF">2023-01-18T13:46:13Z</dcterms:modified>
</cp:coreProperties>
</file>