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70" r:id="rId5"/>
    <p:sldId id="260" r:id="rId6"/>
    <p:sldId id="264" r:id="rId7"/>
    <p:sldId id="263" r:id="rId8"/>
    <p:sldId id="266" r:id="rId9"/>
    <p:sldId id="265" r:id="rId10"/>
    <p:sldId id="262" r:id="rId11"/>
    <p:sldId id="259" r:id="rId12"/>
    <p:sldId id="258" r:id="rId13"/>
    <p:sldId id="269" r:id="rId14"/>
    <p:sldId id="268" r:id="rId15"/>
    <p:sldId id="267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4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868" y="194071"/>
            <a:ext cx="864280" cy="856343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259632" y="2306555"/>
            <a:ext cx="6623050" cy="2019589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Возрастные особенности детей </a:t>
            </a:r>
            <a:r>
              <a:rPr lang="ru-RU" alt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 </a:t>
            </a:r>
            <a:r>
              <a:rPr lang="ru-RU" alt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5 лет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5148196"/>
            <a:ext cx="3816424" cy="1449155"/>
          </a:xfrm>
        </p:spPr>
        <p:txBody>
          <a:bodyPr rtlCol="0">
            <a:normAutofit fontScale="62500" lnSpcReduction="20000"/>
          </a:bodyPr>
          <a:lstStyle/>
          <a:p>
            <a:pPr lvl="0" algn="l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Воробьёва Наталья Сергеевна,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auto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88640"/>
            <a:ext cx="7488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268760"/>
            <a:ext cx="48245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МКДОУ д/с «Огонёк</a:t>
            </a:r>
            <a:r>
              <a:rPr lang="ru-RU" sz="280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280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Речь: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среднем дошкольном возрасте улучшается произношение звуков 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дикция.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Речь становится предметом активности детей.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усваивает родную речь так называемым «материнским способом», подражая близким, поэтому так важно, чтобы он слышал не только правильную, но и вежливую речь, соответствующую правилам речевого этикета.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Изобразительная деятельность: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Значительное развитие получает изобразительная деятельность.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Рисунок становится предметным и детализированным. Графическое изображение человека характеризуется наличием туловища, глаз, рта, носа, волос, иногда одежды и ее деталей. Совершенствуется техническая сторона изобразительной деятельности. Дети могут рисовать основные геометрические фигуры, вырезать ножницами, наклеивать изображения на бумагу и т. д.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algn="l"/>
            <a:r>
              <a:rPr lang="ru-RU" alt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Конструирование: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Усложняется конструирование. Постройки могут включать 5–6 деталей. </a:t>
            </a:r>
          </a:p>
          <a:p>
            <a:pPr marL="0" indent="0">
              <a:buNone/>
            </a:pPr>
            <a:r>
              <a:rPr lang="ru-RU" alt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Формируются навыки конструирования по собственному замыслу, а также планирование последовательности действий.</a:t>
            </a:r>
          </a:p>
        </p:txBody>
      </p:sp>
      <p:pic>
        <p:nvPicPr>
          <p:cNvPr id="5126" name="Picture 6" descr="https://rebenkoved.ru/wp-content/uploads/2016/08/4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6622"/>
            <a:ext cx="4032447" cy="269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Взаимоотношения со взрослыми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Изменяется содержание общения ребенка и взрослого.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Ведущим становится познавательный мотив.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smito.ru/upload/normal/rostov-na-donu-repetitor_doshkolnogo_obrazovaniya_712929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543" r="8627" b="11397"/>
          <a:stretch/>
        </p:blipFill>
        <p:spPr bwMode="auto">
          <a:xfrm>
            <a:off x="1547664" y="3280618"/>
            <a:ext cx="54006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 детей формируется потребность в уважении со стороны взрослого,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для них оказывается чрезвычайно важной его похвала. Это приводит к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их повышенной обидчивости на замечания. Повышенная обидчивость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представляет собой возрастной феномен.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Взаимоотношения со сверстниками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Взаимоотношения со сверстниками характеризуются избирательностью,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которая выражается в предпочтении одних детей другим. Появляются постоянные партнеры по играм. В группах начинают выделяться лидеры. Появляются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конкурентность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соревновательность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 становится интересен как партнёр по играм. Ребёнок страдает, если никто не хочет с ним играть.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 пяти годам ребенок должен знать и уметь: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2200" dirty="0" smtClean="0"/>
              <a:t>1. Свое имя, фамилию, имя и отчество своих родителей;</a:t>
            </a:r>
            <a:br>
              <a:rPr lang="ru-RU" sz="2200" dirty="0" smtClean="0"/>
            </a:br>
            <a:r>
              <a:rPr lang="ru-RU" sz="2200" dirty="0" smtClean="0"/>
              <a:t>2. Свой домашний адрес;</a:t>
            </a:r>
            <a:br>
              <a:rPr lang="ru-RU" sz="2200" dirty="0" smtClean="0"/>
            </a:br>
            <a:r>
              <a:rPr lang="ru-RU" sz="2200" dirty="0" smtClean="0"/>
              <a:t>3. Название своего города, столицы, Родины;</a:t>
            </a:r>
            <a:br>
              <a:rPr lang="ru-RU" sz="2200" dirty="0" smtClean="0"/>
            </a:br>
            <a:r>
              <a:rPr lang="ru-RU" sz="2200" dirty="0" smtClean="0"/>
              <a:t>4. Знать название основных профессий, объяснять, чем люди этих профессий занимаются; знать кем работают родители;</a:t>
            </a:r>
            <a:br>
              <a:rPr lang="ru-RU" sz="2200" dirty="0" smtClean="0"/>
            </a:br>
            <a:r>
              <a:rPr lang="ru-RU" sz="2200" dirty="0" smtClean="0"/>
              <a:t>5. Классифицировать предметы. Называть группы предметов обобщающим словом. Находить закономерности, последовательности, вычленять лишнее, дорисовывать недостающее;</a:t>
            </a:r>
            <a:br>
              <a:rPr lang="ru-RU" sz="2200" dirty="0" smtClean="0"/>
            </a:br>
            <a:r>
              <a:rPr lang="ru-RU" sz="2200" dirty="0" smtClean="0"/>
              <a:t>6. Различать окружающие предметы, знать их назначение, признаки, характеризовать материалы из которых они изготовлены; </a:t>
            </a:r>
            <a:br>
              <a:rPr lang="ru-RU" sz="2200" dirty="0" smtClean="0"/>
            </a:br>
            <a:r>
              <a:rPr lang="ru-RU" sz="2200" dirty="0" smtClean="0"/>
              <a:t>7. Знать последовательность времен года, частей суток, дней недели;</a:t>
            </a:r>
            <a:br>
              <a:rPr lang="ru-RU" sz="2200" dirty="0" smtClean="0"/>
            </a:br>
            <a:r>
              <a:rPr lang="ru-RU" sz="2200" dirty="0" smtClean="0"/>
              <a:t>8. Знать представителей живого мира, особенности обитания, детёнышей;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3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 пяти годам ребенок должен знать и уметь: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2400" dirty="0" smtClean="0"/>
              <a:t>9. Различать и называть деревья, кустарники, цветы ;</a:t>
            </a:r>
            <a:br>
              <a:rPr lang="ru-RU" sz="2400" dirty="0" smtClean="0"/>
            </a:br>
            <a:r>
              <a:rPr lang="ru-RU" sz="2400" dirty="0" smtClean="0"/>
              <a:t>10. Ориентироваться в пространстве, на листе бумаги;</a:t>
            </a:r>
            <a:br>
              <a:rPr lang="ru-RU" sz="2400" dirty="0" smtClean="0"/>
            </a:br>
            <a:r>
              <a:rPr lang="ru-RU" sz="2400" dirty="0" smtClean="0"/>
              <a:t>11. Выражать словами местонахождение предмета по отношению к себе, к другим предметам;</a:t>
            </a:r>
            <a:br>
              <a:rPr lang="ru-RU" sz="2400" dirty="0" smtClean="0"/>
            </a:br>
            <a:r>
              <a:rPr lang="ru-RU" sz="2400" dirty="0" smtClean="0"/>
              <a:t>12. Сравнивать предметы по величине, пользуясь понятиями (</a:t>
            </a:r>
            <a:r>
              <a:rPr lang="ru-RU" sz="2400" dirty="0" err="1" smtClean="0"/>
              <a:t>шире-уже</a:t>
            </a:r>
            <a:r>
              <a:rPr lang="ru-RU" sz="2400" dirty="0" smtClean="0"/>
              <a:t>, </a:t>
            </a:r>
            <a:r>
              <a:rPr lang="ru-RU" sz="2400" dirty="0" err="1" smtClean="0"/>
              <a:t>выше-ниже</a:t>
            </a:r>
            <a:r>
              <a:rPr lang="ru-RU" sz="2400" dirty="0" smtClean="0"/>
              <a:t>, </a:t>
            </a:r>
            <a:r>
              <a:rPr lang="ru-RU" sz="2400" dirty="0" err="1" smtClean="0"/>
              <a:t>длиннее-короче</a:t>
            </a:r>
            <a:r>
              <a:rPr lang="ru-RU" sz="2400" dirty="0" smtClean="0"/>
              <a:t>);</a:t>
            </a:r>
            <a:br>
              <a:rPr lang="ru-RU" sz="2400" dirty="0" smtClean="0"/>
            </a:br>
            <a:r>
              <a:rPr lang="ru-RU" sz="2400" dirty="0" smtClean="0"/>
              <a:t>13. Знать сенсорные эталоны цвета, формы, уметь сравнивать, комбинировать;</a:t>
            </a:r>
            <a:br>
              <a:rPr lang="ru-RU" sz="2400" dirty="0" smtClean="0"/>
            </a:br>
            <a:r>
              <a:rPr lang="ru-RU" sz="2400" dirty="0" smtClean="0"/>
              <a:t>14. Знать геометрические фигуры: круг, квадрат, овал, прямоугольник, треугольник;</a:t>
            </a:r>
            <a:br>
              <a:rPr lang="ru-RU" sz="2400" dirty="0" smtClean="0"/>
            </a:br>
            <a:r>
              <a:rPr lang="ru-RU" sz="2400" dirty="0" smtClean="0"/>
              <a:t>15. Считать в пределах 10 и знать графический образ цифры;</a:t>
            </a:r>
            <a:br>
              <a:rPr lang="ru-RU" sz="2400" dirty="0" smtClean="0"/>
            </a:br>
            <a:r>
              <a:rPr lang="ru-RU" sz="2400" dirty="0" smtClean="0"/>
              <a:t>16. Пользоваться количественными и порядковыми числительными;</a:t>
            </a:r>
            <a:br>
              <a:rPr lang="ru-RU" sz="2400" dirty="0" smtClean="0"/>
            </a:br>
            <a:r>
              <a:rPr lang="ru-RU" sz="2400" dirty="0" smtClean="0"/>
              <a:t>17. Составлять небольшой рассказ по картинке, по теме.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6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Успехов в воспитании маленького «Почемучки!»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https://img1.goodfon.ru/original/1024x768/c/64/devochka-malchiki-deti-rad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35700"/>
            <a:ext cx="5360473" cy="38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9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Дети четырех- пяти лет очень активно воспринимают всё, что их окружает</a:t>
            </a:r>
            <a:r>
              <a:rPr lang="ru-RU" sz="2600" dirty="0">
                <a:solidFill>
                  <a:srgbClr val="002060"/>
                </a:solidFill>
                <a:latin typeface="Arial Black" panose="020B0A04020102020204" pitchFamily="34" charset="0"/>
              </a:rPr>
              <a:t>. Наблюдается высокий познавательный интерес. 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Возраст  4 – 5 лет называют возрастом «почемучек».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f.mypage.ru/35df698d722654b20a03a34b61a06150_b126f14b6f690a357b16745dbdaadd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6174" r="8763" b="4838"/>
          <a:stretch/>
        </p:blipFill>
        <p:spPr bwMode="auto">
          <a:xfrm>
            <a:off x="2154476" y="3663828"/>
            <a:ext cx="3785675" cy="30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354960" cy="305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302824" cy="5400600"/>
          </a:xfrm>
        </p:spPr>
        <p:txBody>
          <a:bodyPr/>
          <a:lstStyle/>
          <a:p>
            <a:pPr marL="0" indent="0" algn="r">
              <a:buNone/>
            </a:pPr>
            <a:r>
              <a:rPr lang="ru-RU" sz="25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Двигательная сфера ребенка характеризуется позитивными изменениями мелкой и крупной моторики. </a:t>
            </a:r>
          </a:p>
          <a:p>
            <a:pPr marL="0" indent="0" algn="r">
              <a:buNone/>
            </a:pPr>
            <a:r>
              <a:rPr lang="ru-RU" sz="25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Развиваются ловкость, координация движений.</a:t>
            </a:r>
          </a:p>
          <a:p>
            <a:pPr marL="0" indent="0" algn="r">
              <a:buNone/>
            </a:pPr>
            <a:r>
              <a:rPr lang="ru-RU" sz="25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Дети в этом возрасте лучше, чем младшие дошкольники, удерживают равновесие, перешагивают через небольшие преграды. Усложняются игры с мячом.</a:t>
            </a:r>
          </a:p>
          <a:p>
            <a:pPr marL="0" indent="0" algn="ctr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Математика: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4"/>
            <a:ext cx="8229600" cy="5184478"/>
          </a:xfrm>
        </p:spPr>
        <p:txBody>
          <a:bodyPr/>
          <a:lstStyle/>
          <a:p>
            <a:pPr marL="0" indent="0">
              <a:buNone/>
            </a:pPr>
            <a:r>
              <a:rPr lang="ru-RU" sz="2600" cap="small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Ребёнок активно осваивает операции счёта в пределах первого десятка.</a:t>
            </a:r>
            <a:br>
              <a:rPr lang="ru-RU" sz="2600" cap="small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600" cap="small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Большинство детей начинают </a:t>
            </a:r>
            <a:r>
              <a:rPr lang="ru-RU" sz="2600" cap="small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проявлять </a:t>
            </a:r>
            <a:r>
              <a:rPr lang="ru-RU" sz="2600" cap="small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интерес к абстрактным символам – буквам и цифрам</a:t>
            </a:r>
            <a:r>
              <a:rPr lang="ru-RU" sz="2600" cap="small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700" cap="small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700" cap="small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t3.ftcdn.net/jpg/01/00/26/52/240_F_100265273_FYpJod93SB7u9P51wJcRxMsXLgN75kN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75252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Восприятие: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39238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 концу среднего дошкольного возраста восприятие детей становится</a:t>
            </a:r>
          </a:p>
          <a:p>
            <a:pPr marL="0" lv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более развитым. 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Они способны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назвать форму, на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которую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похож тот или иной предмет.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Дети способны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упорядочить группы предметов по сенсорному признаку —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величине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цвету; выделить такие параметры, как высота, длина и ширина.</a:t>
            </a:r>
          </a:p>
          <a:p>
            <a:pPr marL="0" lv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Совершенствуется ориентация в пространстве.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261"/>
            <a:ext cx="8229600" cy="78346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Память: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Возрастает объем памяти. Дети запоминают до 7–8 названий предметов. Начинает складываться произвольное запоминание: дети способны принять задачу на запоминание, помнят поручения взрослых, могут выучить небольшое стихотворение и т. д.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ezhikezhik.ru/files/event/2016-10-03/889-dSV638MnaDsZ9DLYW0-Cds02vD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22" y="3720180"/>
            <a:ext cx="402602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Мышление: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Начинает развиваться образное мышление. Дети способны использовать простые схематизированные изображения для решения несложных задач.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Дети дошкольного возраста могут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строить по схеме, решать лабиринтные задачи.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www.webkarapuz.ru/resize/100/341/w/uploads/section/495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102"/>
            <a:ext cx="4176464" cy="29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Воображение: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Продолжает развиваться воображение. Формируются такие его особенности, как оригинальность и произвольность. Дети могут самостоятельно придумать небольшую сказку на заданную тему.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almode.ru/uploads/posts/2014-12/1417623681_1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3492" r="3404" b="-603"/>
          <a:stretch/>
        </p:blipFill>
        <p:spPr bwMode="auto">
          <a:xfrm>
            <a:off x="2192054" y="3169085"/>
            <a:ext cx="5173249" cy="33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Внимание: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Увеличивается устойчивость внимания.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Ребенку доступна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сосредоточенная деятельность </a:t>
            </a:r>
            <a:endParaRPr lang="ru-RU" sz="2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течение 15–20 минут.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ritty.ru/wp-content/uploads/2017/04/zanyat-rebenka-6-let-d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4680520" cy="31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203</TotalTime>
  <Words>534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MirDetstva</vt:lpstr>
      <vt:lpstr>Возрастные особенности детей 4 – 5 лет</vt:lpstr>
      <vt:lpstr> </vt:lpstr>
      <vt:lpstr>Презентация PowerPoint</vt:lpstr>
      <vt:lpstr>Математика:</vt:lpstr>
      <vt:lpstr>Восприятие:</vt:lpstr>
      <vt:lpstr>Память:</vt:lpstr>
      <vt:lpstr>Мышление:</vt:lpstr>
      <vt:lpstr>Воображение:</vt:lpstr>
      <vt:lpstr>Внимание:</vt:lpstr>
      <vt:lpstr>Речь:</vt:lpstr>
      <vt:lpstr>Изобразительная деятельность:</vt:lpstr>
      <vt:lpstr>Конструирование:</vt:lpstr>
      <vt:lpstr>Взаимоотношения со взрослыми</vt:lpstr>
      <vt:lpstr>Презентация PowerPoint</vt:lpstr>
      <vt:lpstr>Взаимоотношения со сверстниками</vt:lpstr>
      <vt:lpstr>К пяти годам ребенок должен знать и уметь:</vt:lpstr>
      <vt:lpstr>К пяти годам ребенок должен знать и уметь: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Юрич</dc:creator>
  <dc:description>http://propowerpoint.ru - Бесплатные шаблоны для презентаций. Полезные советы и уроки  PowerPoint .</dc:description>
  <cp:lastModifiedBy>OGONEK</cp:lastModifiedBy>
  <cp:revision>21</cp:revision>
  <dcterms:created xsi:type="dcterms:W3CDTF">2017-10-29T14:35:57Z</dcterms:created>
  <dcterms:modified xsi:type="dcterms:W3CDTF">2020-10-21T14:43:57Z</dcterms:modified>
</cp:coreProperties>
</file>