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4" r:id="rId4"/>
    <p:sldId id="271" r:id="rId5"/>
    <p:sldId id="272" r:id="rId6"/>
    <p:sldId id="27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84" d="100"/>
          <a:sy n="84" d="100"/>
        </p:scale>
        <p:origin x="-7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6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1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1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9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3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2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3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7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52F6-0771-4D96-B7AD-D92460C6A72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706F-E4A0-4E97-A99D-81080A604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79512" y="222176"/>
            <a:ext cx="8784976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9pPr>
          </a:lstStyle>
          <a:p>
            <a:pPr algn="ctr"/>
            <a:r>
              <a:rPr lang="ru-RU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Запрос справки о назначенных социальных выплатах и льготах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14414" y="1368310"/>
            <a:ext cx="750099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9pPr>
          </a:lstStyle>
          <a:p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Шаг 1. </a:t>
            </a:r>
            <a:r>
              <a:rPr lang="ru-RU" sz="2000" b="1" dirty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айдите на сайт </a:t>
            </a:r>
            <a:r>
              <a:rPr lang="ru-RU" sz="2000" b="1" dirty="0" err="1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2786058"/>
            <a:ext cx="242889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 l="9705" t="6272" r="86010" b="92080"/>
          <a:stretch>
            <a:fillRect/>
          </a:stretch>
        </p:blipFill>
        <p:spPr bwMode="auto">
          <a:xfrm>
            <a:off x="6000760" y="2857496"/>
            <a:ext cx="92869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98834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1691680" y="1770601"/>
            <a:ext cx="340957" cy="48670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2"/>
          <a:stretch/>
        </p:blipFill>
        <p:spPr bwMode="auto">
          <a:xfrm>
            <a:off x="489684" y="1124744"/>
            <a:ext cx="792545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561523" y="2132856"/>
            <a:ext cx="617172" cy="157586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00034" y="285727"/>
            <a:ext cx="750099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9pPr>
          </a:lstStyle>
          <a:p>
            <a:pPr algn="just"/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Шаг 2. На главной странице сайта выберите раздел</a:t>
            </a:r>
          </a:p>
          <a:p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 «Справки, выписки»</a:t>
            </a:r>
          </a:p>
        </p:txBody>
      </p:sp>
      <p:sp>
        <p:nvSpPr>
          <p:cNvPr id="8" name="Овал 7"/>
          <p:cNvSpPr/>
          <p:nvPr/>
        </p:nvSpPr>
        <p:spPr>
          <a:xfrm>
            <a:off x="557697" y="3537012"/>
            <a:ext cx="2955511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78695" y="1837068"/>
            <a:ext cx="729009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00034" y="511054"/>
            <a:ext cx="8143932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alibri" pitchFamily="32" charset="0"/>
                <a:ea typeface="MS PGothic" pitchFamily="32" charset="0"/>
                <a:cs typeface="MS PGothic" pitchFamily="32" charset="0"/>
              </a:defRPr>
            </a:lvl9pPr>
          </a:lstStyle>
          <a:p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cs typeface="Times New Roman" pitchFamily="18" charset="0"/>
              </a:rPr>
              <a:t>Шаг 3. Выберите услугу «Сведения о назначенных выплатах и льготах». Нажмите «Начать»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10" y="1977875"/>
            <a:ext cx="5573138" cy="278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85728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ea typeface="MS PGothic" pitchFamily="32" charset="0"/>
                <a:cs typeface="Times New Roman" pitchFamily="18" charset="0"/>
              </a:rPr>
              <a:t>Шаг 4. Укажите период, за который нужна выписка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3"/>
            <a:ext cx="5400600" cy="390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85728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03B6A"/>
                </a:solidFill>
                <a:latin typeface="Times New Roman" pitchFamily="18" charset="0"/>
                <a:ea typeface="MS PGothic" pitchFamily="32" charset="0"/>
                <a:cs typeface="Times New Roman" pitchFamily="18" charset="0"/>
              </a:rPr>
              <a:t>Шаг 5. Справка заказана.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155" y="1556791"/>
            <a:ext cx="6192688" cy="254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28340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03B6A"/>
                </a:solidFill>
                <a:latin typeface="Times New Roman" pitchFamily="18" charset="0"/>
                <a:ea typeface="MS PGothic" pitchFamily="32" charset="0"/>
                <a:cs typeface="Times New Roman" pitchFamily="18" charset="0"/>
              </a:rPr>
              <a:t>Шаг 6. </a:t>
            </a:r>
            <a:r>
              <a:rPr lang="ru-RU" b="1" dirty="0" smtClean="0">
                <a:solidFill>
                  <a:srgbClr val="103B6A"/>
                </a:solidFill>
                <a:latin typeface="Times New Roman" pitchFamily="18" charset="0"/>
                <a:ea typeface="MS PGothic" pitchFamily="32" charset="0"/>
                <a:cs typeface="Times New Roman" pitchFamily="18" charset="0"/>
              </a:rPr>
              <a:t>В разделе «Уведомления» отобразится заказанная справка. </a:t>
            </a:r>
            <a:r>
              <a:rPr lang="ru-RU" b="1" dirty="0" smtClean="0">
                <a:solidFill>
                  <a:srgbClr val="103B6A"/>
                </a:solidFill>
                <a:latin typeface="Times New Roman" pitchFamily="18" charset="0"/>
                <a:ea typeface="MS PGothic" pitchFamily="32" charset="0"/>
                <a:cs typeface="Times New Roman" pitchFamily="18" charset="0"/>
              </a:rPr>
              <a:t>Открыть справку можно после того, как статус будет «Услуга оказана»</a:t>
            </a:r>
            <a:endParaRPr lang="ru-RU" b="1" dirty="0" smtClean="0">
              <a:solidFill>
                <a:srgbClr val="103B6A"/>
              </a:solidFill>
              <a:latin typeface="Times New Roman" pitchFamily="18" charset="0"/>
              <a:ea typeface="MS PGothic" pitchFamily="32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91" y="1069867"/>
            <a:ext cx="7986286" cy="234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7164288" y="1432000"/>
            <a:ext cx="1008112" cy="7200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93864" y="3429000"/>
            <a:ext cx="0" cy="64807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64" y="4077072"/>
            <a:ext cx="8012757" cy="239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/>
          <p:nvPr/>
        </p:nvCxnSpPr>
        <p:spPr>
          <a:xfrm flipV="1">
            <a:off x="1331640" y="6237312"/>
            <a:ext cx="1042416" cy="23937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752196" y="1117045"/>
            <a:ext cx="1128440" cy="3386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351860" y="5805264"/>
            <a:ext cx="1153970" cy="3386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Коротаев Александр Анатольевич</dc:creator>
  <cp:lastModifiedBy>Шехирева Ольга Сергеевна</cp:lastModifiedBy>
  <cp:revision>60</cp:revision>
  <cp:lastPrinted>2023-01-18T13:43:27Z</cp:lastPrinted>
  <dcterms:created xsi:type="dcterms:W3CDTF">2020-04-13T12:18:58Z</dcterms:created>
  <dcterms:modified xsi:type="dcterms:W3CDTF">2023-01-18T13:46:13Z</dcterms:modified>
</cp:coreProperties>
</file>