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2C441C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0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48232-11E1-4E38-A1F1-98273BCA94EC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A9DB-BDEA-48E0-9F9C-378DE72DE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57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8B8-267B-4AD7-90EF-952F7FF5DAE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3E64-4A85-46AC-BC54-2164D540F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089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8B8-267B-4AD7-90EF-952F7FF5DAE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3E64-4A85-46AC-BC54-2164D540F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30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8B8-267B-4AD7-90EF-952F7FF5DAE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3E64-4A85-46AC-BC54-2164D540F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05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8B8-267B-4AD7-90EF-952F7FF5DAE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3E64-4A85-46AC-BC54-2164D540F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09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8B8-267B-4AD7-90EF-952F7FF5DAE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3E64-4A85-46AC-BC54-2164D540F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36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8B8-267B-4AD7-90EF-952F7FF5DAE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3E64-4A85-46AC-BC54-2164D540F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38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8B8-267B-4AD7-90EF-952F7FF5DAE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3E64-4A85-46AC-BC54-2164D540F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03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8B8-267B-4AD7-90EF-952F7FF5DAE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3E64-4A85-46AC-BC54-2164D540F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78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8B8-267B-4AD7-90EF-952F7FF5DAE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3E64-4A85-46AC-BC54-2164D540F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46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8B8-267B-4AD7-90EF-952F7FF5DAE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3E64-4A85-46AC-BC54-2164D540F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001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8B8-267B-4AD7-90EF-952F7FF5DAE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3E64-4A85-46AC-BC54-2164D540F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1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428B8-267B-4AD7-90EF-952F7FF5DAE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3E64-4A85-46AC-BC54-2164D540F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86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0526" y="297397"/>
            <a:ext cx="10362212" cy="749625"/>
          </a:xfrm>
        </p:spPr>
        <p:txBody>
          <a:bodyPr>
            <a:noAutofit/>
          </a:bodyPr>
          <a:lstStyle/>
          <a:p>
            <a:r>
              <a:rPr lang="ru-RU" sz="2200" dirty="0" smtClean="0"/>
              <a:t>Семинар руководящего состава образовательных организаций Яранского района </a:t>
            </a:r>
          </a:p>
          <a:p>
            <a:r>
              <a:rPr lang="ru-RU" sz="2200" dirty="0" smtClean="0"/>
              <a:t>«Наставничество </a:t>
            </a:r>
            <a:r>
              <a:rPr lang="ru-RU" sz="2200" dirty="0" smtClean="0"/>
              <a:t>как инструмент повышения качества образования»</a:t>
            </a:r>
            <a:endParaRPr lang="ru-RU" sz="2200" dirty="0">
              <a:solidFill>
                <a:srgbClr val="003300"/>
              </a:solidFill>
            </a:endParaRPr>
          </a:p>
        </p:txBody>
      </p:sp>
      <p:pic>
        <p:nvPicPr>
          <p:cNvPr id="1026" name="Picture 2" descr="C:\Users\Метод\Desktop\Семинар_СШ№3\1684935258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365" y="3763108"/>
            <a:ext cx="3255727" cy="2110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4765" t="16980" r="26173" b="17314"/>
          <a:stretch>
            <a:fillRect/>
          </a:stretch>
        </p:blipFill>
        <p:spPr bwMode="auto">
          <a:xfrm>
            <a:off x="58615" y="1217737"/>
            <a:ext cx="2557010" cy="227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l="14563" t="23422" r="14563" b="24899"/>
          <a:stretch>
            <a:fillRect/>
          </a:stretch>
        </p:blipFill>
        <p:spPr bwMode="auto">
          <a:xfrm>
            <a:off x="2720555" y="1289539"/>
            <a:ext cx="3677693" cy="214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 l="14175" t="28512" r="15251" b="18333"/>
          <a:stretch>
            <a:fillRect/>
          </a:stretch>
        </p:blipFill>
        <p:spPr bwMode="auto">
          <a:xfrm>
            <a:off x="2740441" y="3635260"/>
            <a:ext cx="3519682" cy="2120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 l="32872" t="26317" r="32872" b="25748"/>
          <a:stretch>
            <a:fillRect/>
          </a:stretch>
        </p:blipFill>
        <p:spPr bwMode="auto">
          <a:xfrm>
            <a:off x="9735810" y="3434861"/>
            <a:ext cx="2303791" cy="257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/>
          <a:srcRect l="26375" t="18254" r="12500" b="18993"/>
          <a:stretch>
            <a:fillRect/>
          </a:stretch>
        </p:blipFill>
        <p:spPr bwMode="auto">
          <a:xfrm>
            <a:off x="9690226" y="1300627"/>
            <a:ext cx="245488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8" cstate="print"/>
          <a:srcRect l="28464" t="18993" r="15744" b="18993"/>
          <a:stretch>
            <a:fillRect/>
          </a:stretch>
        </p:blipFill>
        <p:spPr bwMode="auto">
          <a:xfrm>
            <a:off x="199292" y="3662610"/>
            <a:ext cx="2426677" cy="215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8" descr="C:\Users\Метод\Desktop\Семинар_СШ№3\1684934899585.jpg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 l="13634" t="3891" r="7476"/>
          <a:stretch>
            <a:fillRect/>
          </a:stretch>
        </p:blipFill>
        <p:spPr bwMode="auto">
          <a:xfrm>
            <a:off x="6553200" y="1255206"/>
            <a:ext cx="3059723" cy="235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2005634" y="6049108"/>
            <a:ext cx="8146551" cy="601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МКОУ СШ с УИОП №3 г. Яранска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 smtClean="0"/>
              <a:t>26 октября 2022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7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10858010</TotalTime>
  <Words>28</Words>
  <Application>Microsoft Office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муниципальной системы образования в контексте основных стратегических ориентиров: достижения, проблемы, перспективы</dc:title>
  <dc:creator>Admin</dc:creator>
  <cp:lastModifiedBy>Метод</cp:lastModifiedBy>
  <cp:revision>241</cp:revision>
  <dcterms:created xsi:type="dcterms:W3CDTF">2022-08-18T19:14:07Z</dcterms:created>
  <dcterms:modified xsi:type="dcterms:W3CDTF">2023-05-25T06:12:00Z</dcterms:modified>
</cp:coreProperties>
</file>