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5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60CA7-94D5-44D5-BCE7-1CA857D28EA9}" type="datetimeFigureOut">
              <a:rPr lang="ru-RU" smtClean="0"/>
              <a:t>06.07.2021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FBDCC-B2AB-450C-9AB6-12603BF32C1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60CA7-94D5-44D5-BCE7-1CA857D28EA9}" type="datetimeFigureOut">
              <a:rPr lang="ru-RU" smtClean="0"/>
              <a:t>06.07.2021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FBDCC-B2AB-450C-9AB6-12603BF32C1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60CA7-94D5-44D5-BCE7-1CA857D28EA9}" type="datetimeFigureOut">
              <a:rPr lang="ru-RU" smtClean="0"/>
              <a:t>06.07.2021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FBDCC-B2AB-450C-9AB6-12603BF32C1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60CA7-94D5-44D5-BCE7-1CA857D28EA9}" type="datetimeFigureOut">
              <a:rPr lang="ru-RU" smtClean="0"/>
              <a:t>06.07.2021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FBDCC-B2AB-450C-9AB6-12603BF32C1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60CA7-94D5-44D5-BCE7-1CA857D28EA9}" type="datetimeFigureOut">
              <a:rPr lang="ru-RU" smtClean="0"/>
              <a:t>06.07.2021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FBDCC-B2AB-450C-9AB6-12603BF32C1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60CA7-94D5-44D5-BCE7-1CA857D28EA9}" type="datetimeFigureOut">
              <a:rPr lang="ru-RU" smtClean="0"/>
              <a:t>06.07.2021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FBDCC-B2AB-450C-9AB6-12603BF32C1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60CA7-94D5-44D5-BCE7-1CA857D28EA9}" type="datetimeFigureOut">
              <a:rPr lang="ru-RU" smtClean="0"/>
              <a:t>06.07.2021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FBDCC-B2AB-450C-9AB6-12603BF32C1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60CA7-94D5-44D5-BCE7-1CA857D28EA9}" type="datetimeFigureOut">
              <a:rPr lang="ru-RU" smtClean="0"/>
              <a:t>06.07.2021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FBDCC-B2AB-450C-9AB6-12603BF32C1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60CA7-94D5-44D5-BCE7-1CA857D28EA9}" type="datetimeFigureOut">
              <a:rPr lang="ru-RU" smtClean="0"/>
              <a:t>06.07.2021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FBDCC-B2AB-450C-9AB6-12603BF32C1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60CA7-94D5-44D5-BCE7-1CA857D28EA9}" type="datetimeFigureOut">
              <a:rPr lang="ru-RU" smtClean="0"/>
              <a:t>06.07.2021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FBDCC-B2AB-450C-9AB6-12603BF32C1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60CA7-94D5-44D5-BCE7-1CA857D28EA9}" type="datetimeFigureOut">
              <a:rPr lang="ru-RU" smtClean="0"/>
              <a:t>06.07.2021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FBDCC-B2AB-450C-9AB6-12603BF32C1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A60CA7-94D5-44D5-BCE7-1CA857D28EA9}" type="datetimeFigureOut">
              <a:rPr lang="ru-RU" smtClean="0"/>
              <a:t>06.07.2021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AFBDCC-B2AB-450C-9AB6-12603BF32C1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7483" t="23625" r="34233" b="21005"/>
          <a:stretch>
            <a:fillRect/>
          </a:stretch>
        </p:blipFill>
        <p:spPr bwMode="auto">
          <a:xfrm>
            <a:off x="683568" y="260648"/>
            <a:ext cx="7863964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Экран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Метод</dc:creator>
  <cp:lastModifiedBy>Метод</cp:lastModifiedBy>
  <cp:revision>1</cp:revision>
  <dcterms:created xsi:type="dcterms:W3CDTF">2021-07-06T06:54:59Z</dcterms:created>
  <dcterms:modified xsi:type="dcterms:W3CDTF">2021-07-06T07:00:32Z</dcterms:modified>
</cp:coreProperties>
</file>