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354" r:id="rId3"/>
    <p:sldId id="358" r:id="rId4"/>
    <p:sldId id="359" r:id="rId5"/>
    <p:sldId id="342" r:id="rId6"/>
    <p:sldId id="366" r:id="rId7"/>
    <p:sldId id="365" r:id="rId8"/>
    <p:sldId id="371" r:id="rId9"/>
    <p:sldId id="374" r:id="rId10"/>
    <p:sldId id="370" r:id="rId11"/>
    <p:sldId id="367" r:id="rId12"/>
    <p:sldId id="369" r:id="rId13"/>
    <p:sldId id="368" r:id="rId14"/>
    <p:sldId id="373" r:id="rId15"/>
    <p:sldId id="372" r:id="rId16"/>
  </p:sldIdLst>
  <p:sldSz cx="12192000" cy="6858000"/>
  <p:notesSz cx="6858000" cy="9144000"/>
  <p:custDataLst>
    <p:tags r:id="rId18"/>
  </p:custData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8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9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8436194195786184E-2"/>
          <c:y val="3.7130801687763712E-2"/>
          <c:w val="0.8913545169913113"/>
          <c:h val="0.85324349646167652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0F58-4752-9A02-8E8D9AA5E13B}"/>
              </c:ext>
            </c:extLst>
          </c:dPt>
          <c:dPt>
            <c:idx val="1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0F58-4752-9A02-8E8D9AA5E13B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0F58-4752-9A02-8E8D9AA5E13B}"/>
              </c:ext>
            </c:extLst>
          </c:dPt>
          <c:dLbls>
            <c:dLbl>
              <c:idx val="0"/>
              <c:layout>
                <c:manualLayout>
                  <c:x val="8.6312208998865977E-3"/>
                  <c:y val="-4.75946853285929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F58-4752-9A02-8E8D9AA5E13B}"/>
                </c:ext>
              </c:extLst>
            </c:dLbl>
            <c:dLbl>
              <c:idx val="1"/>
              <c:layout>
                <c:manualLayout>
                  <c:x val="7.5792035725142431E-3"/>
                  <c:y val="-4.86823929712252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F58-4752-9A02-8E8D9AA5E13B}"/>
                </c:ext>
              </c:extLst>
            </c:dLbl>
            <c:dLbl>
              <c:idx val="2"/>
              <c:layout>
                <c:manualLayout>
                  <c:x val="5.0735308071947292E-3"/>
                  <c:y val="-4.639456801901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F58-4752-9A02-8E8D9AA5E13B}"/>
                </c:ext>
              </c:extLst>
            </c:dLbl>
            <c:dLbl>
              <c:idx val="3"/>
              <c:layout>
                <c:manualLayout>
                  <c:x val="9.6210529507033075E-3"/>
                  <c:y val="-3.85557951867045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F58-4752-9A02-8E8D9AA5E13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Аркуш1!$E$3:$H$3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Аркуш1!$E$4:$H$4</c:f>
              <c:numCache>
                <c:formatCode>General</c:formatCode>
                <c:ptCount val="4"/>
                <c:pt idx="0">
                  <c:v>150000</c:v>
                </c:pt>
                <c:pt idx="1">
                  <c:v>430000</c:v>
                </c:pt>
                <c:pt idx="2">
                  <c:v>840000</c:v>
                </c:pt>
                <c:pt idx="3">
                  <c:v>560000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0F58-4752-9A02-8E8D9AA5E1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05952223"/>
        <c:axId val="1305954303"/>
        <c:axId val="0"/>
      </c:bar3DChart>
      <c:catAx>
        <c:axId val="13059522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05954303"/>
        <c:crosses val="autoZero"/>
        <c:auto val="1"/>
        <c:lblAlgn val="ctr"/>
        <c:lblOffset val="100"/>
        <c:noMultiLvlLbl val="0"/>
      </c:catAx>
      <c:valAx>
        <c:axId val="13059543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059522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BAEC8F-E92E-46ED-81C3-DD6A83BF0AD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79873712-FBC6-47DF-9D26-B06FC2966780}">
      <dgm:prSet phldrT="[Текст]"/>
      <dgm:spPr/>
      <dgm:t>
        <a:bodyPr/>
        <a:lstStyle/>
        <a:p>
          <a:r>
            <a:rPr lang="uk-UA" dirty="0"/>
            <a:t>1 млн.700тис. грн. </a:t>
          </a:r>
        </a:p>
      </dgm:t>
    </dgm:pt>
    <dgm:pt modelId="{965C50B5-76E1-489B-BABD-BC46F7677D2D}" type="parTrans" cxnId="{F9EB67C8-9C63-4894-A0D2-17BD2075239F}">
      <dgm:prSet/>
      <dgm:spPr/>
      <dgm:t>
        <a:bodyPr/>
        <a:lstStyle/>
        <a:p>
          <a:endParaRPr lang="uk-UA"/>
        </a:p>
      </dgm:t>
    </dgm:pt>
    <dgm:pt modelId="{B18980A0-FD9B-4BF8-A259-D78691933A52}" type="sibTrans" cxnId="{F9EB67C8-9C63-4894-A0D2-17BD2075239F}">
      <dgm:prSet/>
      <dgm:spPr/>
      <dgm:t>
        <a:bodyPr/>
        <a:lstStyle/>
        <a:p>
          <a:endParaRPr lang="uk-UA"/>
        </a:p>
      </dgm:t>
    </dgm:pt>
    <dgm:pt modelId="{BC78EDE0-3D03-4A6C-936C-6A899F9AEDF3}">
      <dgm:prSet phldrT="[Текст]"/>
      <dgm:spPr/>
      <dgm:t>
        <a:bodyPr/>
        <a:lstStyle/>
        <a:p>
          <a:r>
            <a:rPr lang="uk-UA" dirty="0"/>
            <a:t>1млн.200тис. грн</a:t>
          </a:r>
        </a:p>
      </dgm:t>
    </dgm:pt>
    <dgm:pt modelId="{DD4E7813-A493-4C6B-9C81-5A094D3DC10F}" type="parTrans" cxnId="{6273E034-461F-485E-A942-D53CD6C826F4}">
      <dgm:prSet/>
      <dgm:spPr/>
      <dgm:t>
        <a:bodyPr/>
        <a:lstStyle/>
        <a:p>
          <a:endParaRPr lang="uk-UA"/>
        </a:p>
      </dgm:t>
    </dgm:pt>
    <dgm:pt modelId="{AA640A71-4FEA-432B-A50B-ECEA4634031D}" type="sibTrans" cxnId="{6273E034-461F-485E-A942-D53CD6C826F4}">
      <dgm:prSet/>
      <dgm:spPr/>
      <dgm:t>
        <a:bodyPr/>
        <a:lstStyle/>
        <a:p>
          <a:endParaRPr lang="uk-UA"/>
        </a:p>
      </dgm:t>
    </dgm:pt>
    <dgm:pt modelId="{8A7DB409-8EC3-4302-A1DF-609DDC9D8D7A}">
      <dgm:prSet phldrT="[Текст]"/>
      <dgm:spPr>
        <a:solidFill>
          <a:srgbClr val="FFC000"/>
        </a:solidFill>
      </dgm:spPr>
      <dgm:t>
        <a:bodyPr/>
        <a:lstStyle/>
        <a:p>
          <a:r>
            <a:rPr lang="uk-UA" dirty="0"/>
            <a:t>500 000 грн.</a:t>
          </a:r>
        </a:p>
      </dgm:t>
    </dgm:pt>
    <dgm:pt modelId="{5CE0705B-7951-4D5D-BF6C-7265010057F5}" type="parTrans" cxnId="{420023B7-35B1-4B4D-A451-E9050F8367DB}">
      <dgm:prSet/>
      <dgm:spPr/>
      <dgm:t>
        <a:bodyPr/>
        <a:lstStyle/>
        <a:p>
          <a:endParaRPr lang="uk-UA"/>
        </a:p>
      </dgm:t>
    </dgm:pt>
    <dgm:pt modelId="{EF967F3A-A740-4B22-979D-8E317B14520F}" type="sibTrans" cxnId="{420023B7-35B1-4B4D-A451-E9050F8367DB}">
      <dgm:prSet/>
      <dgm:spPr/>
      <dgm:t>
        <a:bodyPr/>
        <a:lstStyle/>
        <a:p>
          <a:endParaRPr lang="uk-UA"/>
        </a:p>
      </dgm:t>
    </dgm:pt>
    <dgm:pt modelId="{D142AE2D-1631-4C2A-86FB-F0630D7D3351}" type="pres">
      <dgm:prSet presAssocID="{4EBAEC8F-E92E-46ED-81C3-DD6A83BF0AD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32575944-4C85-4FF8-9C31-ABB484FED9F4}" type="pres">
      <dgm:prSet presAssocID="{79873712-FBC6-47DF-9D26-B06FC2966780}" presName="root1" presStyleCnt="0"/>
      <dgm:spPr/>
    </dgm:pt>
    <dgm:pt modelId="{6586EEB3-5A85-461E-B0BE-CCC2197D6317}" type="pres">
      <dgm:prSet presAssocID="{79873712-FBC6-47DF-9D26-B06FC2966780}" presName="LevelOneTextNode" presStyleLbl="node0" presStyleIdx="0" presStyleCnt="1" custLinFactNeighborX="-3108" custLinFactNeighborY="-9682">
        <dgm:presLayoutVars>
          <dgm:chPref val="3"/>
        </dgm:presLayoutVars>
      </dgm:prSet>
      <dgm:spPr/>
    </dgm:pt>
    <dgm:pt modelId="{0DF398E8-3A2D-450A-B3A1-B37BC1D0ADA2}" type="pres">
      <dgm:prSet presAssocID="{79873712-FBC6-47DF-9D26-B06FC2966780}" presName="level2hierChild" presStyleCnt="0"/>
      <dgm:spPr/>
    </dgm:pt>
    <dgm:pt modelId="{E09A9D9D-BEF4-427E-9F64-F17FCAD5AF0A}" type="pres">
      <dgm:prSet presAssocID="{DD4E7813-A493-4C6B-9C81-5A094D3DC10F}" presName="conn2-1" presStyleLbl="parChTrans1D2" presStyleIdx="0" presStyleCnt="2"/>
      <dgm:spPr/>
    </dgm:pt>
    <dgm:pt modelId="{E7E63B7A-7837-4627-884C-588D7E00C856}" type="pres">
      <dgm:prSet presAssocID="{DD4E7813-A493-4C6B-9C81-5A094D3DC10F}" presName="connTx" presStyleLbl="parChTrans1D2" presStyleIdx="0" presStyleCnt="2"/>
      <dgm:spPr/>
    </dgm:pt>
    <dgm:pt modelId="{7A090091-D668-45A6-8A0F-EC1399F78C09}" type="pres">
      <dgm:prSet presAssocID="{BC78EDE0-3D03-4A6C-936C-6A899F9AEDF3}" presName="root2" presStyleCnt="0"/>
      <dgm:spPr/>
    </dgm:pt>
    <dgm:pt modelId="{73662819-5D31-4D29-8703-856F6327DBF4}" type="pres">
      <dgm:prSet presAssocID="{BC78EDE0-3D03-4A6C-936C-6A899F9AEDF3}" presName="LevelTwoTextNode" presStyleLbl="node2" presStyleIdx="0" presStyleCnt="2">
        <dgm:presLayoutVars>
          <dgm:chPref val="3"/>
        </dgm:presLayoutVars>
      </dgm:prSet>
      <dgm:spPr/>
    </dgm:pt>
    <dgm:pt modelId="{71C9E54C-89E7-4C4A-B2C7-7B1027FDC484}" type="pres">
      <dgm:prSet presAssocID="{BC78EDE0-3D03-4A6C-936C-6A899F9AEDF3}" presName="level3hierChild" presStyleCnt="0"/>
      <dgm:spPr/>
    </dgm:pt>
    <dgm:pt modelId="{700F028C-3F41-41A5-8753-E1B06909151C}" type="pres">
      <dgm:prSet presAssocID="{5CE0705B-7951-4D5D-BF6C-7265010057F5}" presName="conn2-1" presStyleLbl="parChTrans1D2" presStyleIdx="1" presStyleCnt="2"/>
      <dgm:spPr/>
    </dgm:pt>
    <dgm:pt modelId="{3EA4CA36-FF53-47F2-A900-11BE8856988B}" type="pres">
      <dgm:prSet presAssocID="{5CE0705B-7951-4D5D-BF6C-7265010057F5}" presName="connTx" presStyleLbl="parChTrans1D2" presStyleIdx="1" presStyleCnt="2"/>
      <dgm:spPr/>
    </dgm:pt>
    <dgm:pt modelId="{7F868157-5F3C-4588-B6F1-0E62BFD5E55C}" type="pres">
      <dgm:prSet presAssocID="{8A7DB409-8EC3-4302-A1DF-609DDC9D8D7A}" presName="root2" presStyleCnt="0"/>
      <dgm:spPr/>
    </dgm:pt>
    <dgm:pt modelId="{17C94B62-7D01-451D-9596-683A75D3FAEC}" type="pres">
      <dgm:prSet presAssocID="{8A7DB409-8EC3-4302-A1DF-609DDC9D8D7A}" presName="LevelTwoTextNode" presStyleLbl="node2" presStyleIdx="1" presStyleCnt="2">
        <dgm:presLayoutVars>
          <dgm:chPref val="3"/>
        </dgm:presLayoutVars>
      </dgm:prSet>
      <dgm:spPr/>
    </dgm:pt>
    <dgm:pt modelId="{03FD7728-A290-428D-8E2E-D186B3483D2A}" type="pres">
      <dgm:prSet presAssocID="{8A7DB409-8EC3-4302-A1DF-609DDC9D8D7A}" presName="level3hierChild" presStyleCnt="0"/>
      <dgm:spPr/>
    </dgm:pt>
  </dgm:ptLst>
  <dgm:cxnLst>
    <dgm:cxn modelId="{FE455124-5F3E-41C4-AB5B-C7F181334EBF}" type="presOf" srcId="{BC78EDE0-3D03-4A6C-936C-6A899F9AEDF3}" destId="{73662819-5D31-4D29-8703-856F6327DBF4}" srcOrd="0" destOrd="0" presId="urn:microsoft.com/office/officeart/2005/8/layout/hierarchy2"/>
    <dgm:cxn modelId="{6273E034-461F-485E-A942-D53CD6C826F4}" srcId="{79873712-FBC6-47DF-9D26-B06FC2966780}" destId="{BC78EDE0-3D03-4A6C-936C-6A899F9AEDF3}" srcOrd="0" destOrd="0" parTransId="{DD4E7813-A493-4C6B-9C81-5A094D3DC10F}" sibTransId="{AA640A71-4FEA-432B-A50B-ECEA4634031D}"/>
    <dgm:cxn modelId="{05FD4E35-C8E5-49C9-AB34-49348221F2D5}" type="presOf" srcId="{79873712-FBC6-47DF-9D26-B06FC2966780}" destId="{6586EEB3-5A85-461E-B0BE-CCC2197D6317}" srcOrd="0" destOrd="0" presId="urn:microsoft.com/office/officeart/2005/8/layout/hierarchy2"/>
    <dgm:cxn modelId="{27B8A549-5F47-4C2E-82C8-97AE719E911C}" type="presOf" srcId="{4EBAEC8F-E92E-46ED-81C3-DD6A83BF0ADD}" destId="{D142AE2D-1631-4C2A-86FB-F0630D7D3351}" srcOrd="0" destOrd="0" presId="urn:microsoft.com/office/officeart/2005/8/layout/hierarchy2"/>
    <dgm:cxn modelId="{41E7664A-5062-4686-AE5E-B2F5D191C822}" type="presOf" srcId="{5CE0705B-7951-4D5D-BF6C-7265010057F5}" destId="{3EA4CA36-FF53-47F2-A900-11BE8856988B}" srcOrd="1" destOrd="0" presId="urn:microsoft.com/office/officeart/2005/8/layout/hierarchy2"/>
    <dgm:cxn modelId="{F59923B2-63F1-4CB2-91B9-4302B7090113}" type="presOf" srcId="{DD4E7813-A493-4C6B-9C81-5A094D3DC10F}" destId="{E7E63B7A-7837-4627-884C-588D7E00C856}" srcOrd="1" destOrd="0" presId="urn:microsoft.com/office/officeart/2005/8/layout/hierarchy2"/>
    <dgm:cxn modelId="{420023B7-35B1-4B4D-A451-E9050F8367DB}" srcId="{79873712-FBC6-47DF-9D26-B06FC2966780}" destId="{8A7DB409-8EC3-4302-A1DF-609DDC9D8D7A}" srcOrd="1" destOrd="0" parTransId="{5CE0705B-7951-4D5D-BF6C-7265010057F5}" sibTransId="{EF967F3A-A740-4B22-979D-8E317B14520F}"/>
    <dgm:cxn modelId="{F9EB67C8-9C63-4894-A0D2-17BD2075239F}" srcId="{4EBAEC8F-E92E-46ED-81C3-DD6A83BF0ADD}" destId="{79873712-FBC6-47DF-9D26-B06FC2966780}" srcOrd="0" destOrd="0" parTransId="{965C50B5-76E1-489B-BABD-BC46F7677D2D}" sibTransId="{B18980A0-FD9B-4BF8-A259-D78691933A52}"/>
    <dgm:cxn modelId="{AF98AEDC-BD2E-4141-9451-F1A9CDA6831B}" type="presOf" srcId="{5CE0705B-7951-4D5D-BF6C-7265010057F5}" destId="{700F028C-3F41-41A5-8753-E1B06909151C}" srcOrd="0" destOrd="0" presId="urn:microsoft.com/office/officeart/2005/8/layout/hierarchy2"/>
    <dgm:cxn modelId="{E70FD6DD-BF6E-40E9-A2AE-99BAF4381EB5}" type="presOf" srcId="{8A7DB409-8EC3-4302-A1DF-609DDC9D8D7A}" destId="{17C94B62-7D01-451D-9596-683A75D3FAEC}" srcOrd="0" destOrd="0" presId="urn:microsoft.com/office/officeart/2005/8/layout/hierarchy2"/>
    <dgm:cxn modelId="{4BBB28E1-B11D-4F83-8543-80D250ACD6E5}" type="presOf" srcId="{DD4E7813-A493-4C6B-9C81-5A094D3DC10F}" destId="{E09A9D9D-BEF4-427E-9F64-F17FCAD5AF0A}" srcOrd="0" destOrd="0" presId="urn:microsoft.com/office/officeart/2005/8/layout/hierarchy2"/>
    <dgm:cxn modelId="{98B53907-5A66-428F-860F-2B513767DE01}" type="presParOf" srcId="{D142AE2D-1631-4C2A-86FB-F0630D7D3351}" destId="{32575944-4C85-4FF8-9C31-ABB484FED9F4}" srcOrd="0" destOrd="0" presId="urn:microsoft.com/office/officeart/2005/8/layout/hierarchy2"/>
    <dgm:cxn modelId="{2EFB437F-89E1-4FBE-9A38-8D463FAF0966}" type="presParOf" srcId="{32575944-4C85-4FF8-9C31-ABB484FED9F4}" destId="{6586EEB3-5A85-461E-B0BE-CCC2197D6317}" srcOrd="0" destOrd="0" presId="urn:microsoft.com/office/officeart/2005/8/layout/hierarchy2"/>
    <dgm:cxn modelId="{CE1EF98E-D2B3-49C0-8B43-E2DF974634C4}" type="presParOf" srcId="{32575944-4C85-4FF8-9C31-ABB484FED9F4}" destId="{0DF398E8-3A2D-450A-B3A1-B37BC1D0ADA2}" srcOrd="1" destOrd="0" presId="urn:microsoft.com/office/officeart/2005/8/layout/hierarchy2"/>
    <dgm:cxn modelId="{6708C89B-BB6E-4B84-9407-AEFFC9C5A9F7}" type="presParOf" srcId="{0DF398E8-3A2D-450A-B3A1-B37BC1D0ADA2}" destId="{E09A9D9D-BEF4-427E-9F64-F17FCAD5AF0A}" srcOrd="0" destOrd="0" presId="urn:microsoft.com/office/officeart/2005/8/layout/hierarchy2"/>
    <dgm:cxn modelId="{45DB6589-1BBF-4DB7-B7CB-111AE899E0C3}" type="presParOf" srcId="{E09A9D9D-BEF4-427E-9F64-F17FCAD5AF0A}" destId="{E7E63B7A-7837-4627-884C-588D7E00C856}" srcOrd="0" destOrd="0" presId="urn:microsoft.com/office/officeart/2005/8/layout/hierarchy2"/>
    <dgm:cxn modelId="{DCB9F1C2-1EC6-459B-B94E-4454B99C8F23}" type="presParOf" srcId="{0DF398E8-3A2D-450A-B3A1-B37BC1D0ADA2}" destId="{7A090091-D668-45A6-8A0F-EC1399F78C09}" srcOrd="1" destOrd="0" presId="urn:microsoft.com/office/officeart/2005/8/layout/hierarchy2"/>
    <dgm:cxn modelId="{CC766A42-38FF-4AED-849A-13D5A913DA15}" type="presParOf" srcId="{7A090091-D668-45A6-8A0F-EC1399F78C09}" destId="{73662819-5D31-4D29-8703-856F6327DBF4}" srcOrd="0" destOrd="0" presId="urn:microsoft.com/office/officeart/2005/8/layout/hierarchy2"/>
    <dgm:cxn modelId="{D85646FD-1BC2-4685-884B-5DAAF3249520}" type="presParOf" srcId="{7A090091-D668-45A6-8A0F-EC1399F78C09}" destId="{71C9E54C-89E7-4C4A-B2C7-7B1027FDC484}" srcOrd="1" destOrd="0" presId="urn:microsoft.com/office/officeart/2005/8/layout/hierarchy2"/>
    <dgm:cxn modelId="{12A07FCB-7E7C-4159-A2E7-5839A8ACC612}" type="presParOf" srcId="{0DF398E8-3A2D-450A-B3A1-B37BC1D0ADA2}" destId="{700F028C-3F41-41A5-8753-E1B06909151C}" srcOrd="2" destOrd="0" presId="urn:microsoft.com/office/officeart/2005/8/layout/hierarchy2"/>
    <dgm:cxn modelId="{086229E3-1078-43BF-9ED9-D31D7E557A18}" type="presParOf" srcId="{700F028C-3F41-41A5-8753-E1B06909151C}" destId="{3EA4CA36-FF53-47F2-A900-11BE8856988B}" srcOrd="0" destOrd="0" presId="urn:microsoft.com/office/officeart/2005/8/layout/hierarchy2"/>
    <dgm:cxn modelId="{6506A658-37D8-4B7E-AC87-31509CA0092E}" type="presParOf" srcId="{0DF398E8-3A2D-450A-B3A1-B37BC1D0ADA2}" destId="{7F868157-5F3C-4588-B6F1-0E62BFD5E55C}" srcOrd="3" destOrd="0" presId="urn:microsoft.com/office/officeart/2005/8/layout/hierarchy2"/>
    <dgm:cxn modelId="{B9F78A41-225A-4DF7-BF7C-99EBEAD583A2}" type="presParOf" srcId="{7F868157-5F3C-4588-B6F1-0E62BFD5E55C}" destId="{17C94B62-7D01-451D-9596-683A75D3FAEC}" srcOrd="0" destOrd="0" presId="urn:microsoft.com/office/officeart/2005/8/layout/hierarchy2"/>
    <dgm:cxn modelId="{096AA285-D57C-453A-B01E-AEBDA7BFD7AF}" type="presParOf" srcId="{7F868157-5F3C-4588-B6F1-0E62BFD5E55C}" destId="{03FD7728-A290-428D-8E2E-D186B3483D2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86EEB3-5A85-461E-B0BE-CCC2197D6317}">
      <dsp:nvSpPr>
        <dsp:cNvPr id="0" name=""/>
        <dsp:cNvSpPr/>
      </dsp:nvSpPr>
      <dsp:spPr>
        <a:xfrm>
          <a:off x="277607" y="968485"/>
          <a:ext cx="4045384" cy="20226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5200" kern="1200" dirty="0"/>
            <a:t>1 млн.700тис. грн. </a:t>
          </a:r>
        </a:p>
      </dsp:txBody>
      <dsp:txXfrm>
        <a:off x="336850" y="1027728"/>
        <a:ext cx="3926898" cy="1904206"/>
      </dsp:txXfrm>
    </dsp:sp>
    <dsp:sp modelId="{E09A9D9D-BEF4-427E-9F64-F17FCAD5AF0A}">
      <dsp:nvSpPr>
        <dsp:cNvPr id="0" name=""/>
        <dsp:cNvSpPr/>
      </dsp:nvSpPr>
      <dsp:spPr>
        <a:xfrm rot="19859155">
          <a:off x="4197860" y="1454390"/>
          <a:ext cx="1994148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994148" y="4183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700" kern="1200"/>
        </a:p>
      </dsp:txBody>
      <dsp:txXfrm>
        <a:off x="5145081" y="1446372"/>
        <a:ext cx="99707" cy="99707"/>
      </dsp:txXfrm>
    </dsp:sp>
    <dsp:sp modelId="{73662819-5D31-4D29-8703-856F6327DBF4}">
      <dsp:nvSpPr>
        <dsp:cNvPr id="0" name=""/>
        <dsp:cNvSpPr/>
      </dsp:nvSpPr>
      <dsp:spPr>
        <a:xfrm>
          <a:off x="6066876" y="1274"/>
          <a:ext cx="4045384" cy="202269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5200" kern="1200" dirty="0"/>
            <a:t>1млн.200тис. грн</a:t>
          </a:r>
        </a:p>
      </dsp:txBody>
      <dsp:txXfrm>
        <a:off x="6126119" y="60517"/>
        <a:ext cx="3926898" cy="1904206"/>
      </dsp:txXfrm>
    </dsp:sp>
    <dsp:sp modelId="{700F028C-3F41-41A5-8753-E1B06909151C}">
      <dsp:nvSpPr>
        <dsp:cNvPr id="0" name=""/>
        <dsp:cNvSpPr/>
      </dsp:nvSpPr>
      <dsp:spPr>
        <a:xfrm rot="2275605">
          <a:off x="4089527" y="2617438"/>
          <a:ext cx="2210814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2210814" y="4183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700" kern="1200"/>
        </a:p>
      </dsp:txBody>
      <dsp:txXfrm>
        <a:off x="5139664" y="2604004"/>
        <a:ext cx="110540" cy="110540"/>
      </dsp:txXfrm>
    </dsp:sp>
    <dsp:sp modelId="{17C94B62-7D01-451D-9596-683A75D3FAEC}">
      <dsp:nvSpPr>
        <dsp:cNvPr id="0" name=""/>
        <dsp:cNvSpPr/>
      </dsp:nvSpPr>
      <dsp:spPr>
        <a:xfrm>
          <a:off x="6066876" y="2327370"/>
          <a:ext cx="4045384" cy="2022692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5200" kern="1200" dirty="0"/>
            <a:t>500 000 грн.</a:t>
          </a:r>
        </a:p>
      </dsp:txBody>
      <dsp:txXfrm>
        <a:off x="6126119" y="2386613"/>
        <a:ext cx="3926898" cy="19042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17E0C7-AD49-490B-BA29-3FC52B8974BE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90B04A-7A6C-44DD-A2E6-E68A8A4DB34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7838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1342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627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9028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4444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2116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6177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1171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6060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4006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1150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3817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A7246-DBA6-4A77-9A64-E8403DA28A3C}" type="datetimeFigureOut">
              <a:rPr lang="uk-UA" smtClean="0"/>
              <a:pPr/>
              <a:t>23.09.2021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0140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00148" y="253372"/>
            <a:ext cx="11991703" cy="1424426"/>
          </a:xfrm>
        </p:spPr>
        <p:txBody>
          <a:bodyPr>
            <a:normAutofit/>
          </a:bodyPr>
          <a:lstStyle/>
          <a:p>
            <a:r>
              <a:rPr lang="uk-UA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Поновлення матеріальної бази шкільної їдальні</a:t>
            </a:r>
            <a:br>
              <a:rPr lang="uk-UA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Ліцею №1 </a:t>
            </a:r>
            <a:r>
              <a:rPr lang="uk-UA" sz="36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Гостомельської</a:t>
            </a:r>
            <a:r>
              <a:rPr lang="uk-UA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селищної ради</a:t>
            </a:r>
            <a:endParaRPr lang="ru-RU" sz="36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743388" y="5722499"/>
            <a:ext cx="9144000" cy="1655762"/>
          </a:xfrm>
        </p:spPr>
        <p:txBody>
          <a:bodyPr/>
          <a:lstStyle/>
          <a:p>
            <a:pPr algn="r"/>
            <a:endParaRPr lang="ru-RU" sz="900" i="1" dirty="0">
              <a:solidFill>
                <a:schemeClr val="accent1">
                  <a:lumMod val="50000"/>
                </a:schemeClr>
              </a:solidFill>
            </a:endParaRPr>
          </a:p>
          <a:p>
            <a:pPr algn="r"/>
            <a:r>
              <a:rPr lang="ru-RU" i="1" dirty="0" err="1">
                <a:solidFill>
                  <a:schemeClr val="accent1">
                    <a:lumMod val="50000"/>
                  </a:schemeClr>
                </a:solidFill>
              </a:rPr>
              <a:t>Володимир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1">
                    <a:lumMod val="50000"/>
                  </a:schemeClr>
                </a:solidFill>
              </a:rPr>
              <a:t>Захлюпаний</a:t>
            </a:r>
            <a:endParaRPr lang="ru-RU" i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2021</a:t>
            </a:r>
            <a:endParaRPr lang="uk-UA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9222" y="2991235"/>
            <a:ext cx="5589161" cy="29568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0745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129938" y="28922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Фінансова діяльність закладу </a:t>
            </a:r>
            <a:b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(господарська діяльність)</a:t>
            </a:r>
            <a:br>
              <a:rPr lang="uk-UA" dirty="0"/>
            </a:br>
            <a:endParaRPr lang="uk-UA" dirty="0"/>
          </a:p>
        </p:txBody>
      </p:sp>
      <p:graphicFrame>
        <p:nvGraphicFramePr>
          <p:cNvPr id="7" name="Діагра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0506379"/>
              </p:ext>
            </p:extLst>
          </p:nvPr>
        </p:nvGraphicFramePr>
        <p:xfrm>
          <a:off x="2034540" y="1306876"/>
          <a:ext cx="8378189" cy="5551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103677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8210" y="0"/>
            <a:ext cx="10515600" cy="1325563"/>
          </a:xfrm>
        </p:spPr>
        <p:txBody>
          <a:bodyPr/>
          <a:lstStyle/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обіднього залу їдальні</a:t>
            </a:r>
            <a:endParaRPr lang="uk-UA" dirty="0"/>
          </a:p>
        </p:txBody>
      </p:sp>
      <p:pic>
        <p:nvPicPr>
          <p:cNvPr id="5" name="Місце для вмісту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43" y="1907477"/>
            <a:ext cx="5931017" cy="4448263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E5F5EA8-C1A0-4229-A523-9D3D04DF17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4580" y="1907477"/>
            <a:ext cx="5931017" cy="4448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126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 державної субвенції</a:t>
            </a:r>
            <a:endParaRPr lang="uk-UA" dirty="0"/>
          </a:p>
        </p:txBody>
      </p:sp>
      <p:graphicFrame>
        <p:nvGraphicFramePr>
          <p:cNvPr id="5" name="Місце для вмісту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906882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6123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838200" y="-228053"/>
            <a:ext cx="10515600" cy="14636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Оновлення матеріальної бази</a:t>
            </a:r>
            <a:endParaRPr lang="uk-UA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959" y="1793829"/>
            <a:ext cx="5981971" cy="5083334"/>
          </a:xfrm>
          <a:prstGeom prst="rect">
            <a:avLst/>
          </a:prstGeom>
        </p:spPr>
      </p:pic>
      <p:sp>
        <p:nvSpPr>
          <p:cNvPr id="2" name="Місце для вмісту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1694" y="1006500"/>
            <a:ext cx="3272106" cy="625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277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4BA30690-1B08-4891-8B8C-85A5402100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575" y="1339062"/>
            <a:ext cx="6256828" cy="4692621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1063B69-BFA1-4DDA-8CC4-9E25E3AA8D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5537" y="2608975"/>
            <a:ext cx="5726463" cy="3959605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 noGrp="1"/>
          </p:cNvSpPr>
          <p:nvPr>
            <p:ph type="title"/>
          </p:nvPr>
        </p:nvSpPr>
        <p:spPr>
          <a:xfrm>
            <a:off x="849630" y="-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Оновлення матеріальної бази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4082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580A9110-D750-42AB-B60B-9935B6E0D8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131" y="1787936"/>
            <a:ext cx="3679859" cy="4906479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EC8B70B-095B-44E0-9E49-745CA01C56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6669" y="918596"/>
            <a:ext cx="4331865" cy="577582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E9FE81A-F0C9-4ED8-AAB7-73F6145184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6213" y="918595"/>
            <a:ext cx="4331865" cy="577582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 noGrp="1"/>
          </p:cNvSpPr>
          <p:nvPr>
            <p:ph type="title"/>
          </p:nvPr>
        </p:nvSpPr>
        <p:spPr>
          <a:xfrm>
            <a:off x="778412" y="-15395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Оновлення матеріальної бази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20694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Директор\Desktop\додати в презентацію\fcda5c6c-1985-418e-be6e-8186a71adca5.jpg">
            <a:extLst>
              <a:ext uri="{FF2B5EF4-FFF2-40B4-BE49-F238E27FC236}">
                <a16:creationId xmlns:a16="http://schemas.microsoft.com/office/drawing/2014/main" id="{4B6B04E0-1B4E-4F6D-8FE2-F9398122466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869" y="153953"/>
            <a:ext cx="3048000" cy="40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F6A23D6-84FB-4207-84AA-C84DEEFC01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9147" y="1491403"/>
            <a:ext cx="4428455" cy="5904606"/>
          </a:xfrm>
          <a:prstGeom prst="rect">
            <a:avLst/>
          </a:prstGeom>
        </p:spPr>
      </p:pic>
      <p:pic>
        <p:nvPicPr>
          <p:cNvPr id="5" name="Picture 3" descr="C:\Users\Директор\Desktop\додати в презентацію\b43a4a49-09b9-4a0b-b684-76cb4d702f98.jpg">
            <a:extLst>
              <a:ext uri="{FF2B5EF4-FFF2-40B4-BE49-F238E27FC236}">
                <a16:creationId xmlns:a16="http://schemas.microsoft.com/office/drawing/2014/main" id="{9F5677DC-B77B-4C80-BC54-773EBDCE48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80" b="23807"/>
          <a:stretch/>
        </p:blipFill>
        <p:spPr bwMode="auto">
          <a:xfrm>
            <a:off x="8267554" y="4312736"/>
            <a:ext cx="3240422" cy="263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7F41C41-359A-4EAC-A28A-DF8586D2F7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56" y="1491403"/>
            <a:ext cx="4089824" cy="5453099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 noGrp="1"/>
          </p:cNvSpPr>
          <p:nvPr>
            <p:ph type="title"/>
          </p:nvPr>
        </p:nvSpPr>
        <p:spPr>
          <a:xfrm>
            <a:off x="-220027" y="-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Оновлення матеріальної бази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36626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E872FDDD-5BFA-469D-8C9F-5B3DF82501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44099" y="1275115"/>
            <a:ext cx="4071699" cy="5428932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30D9E0-763E-42BB-8FAA-2458C9637A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904" y="1275115"/>
            <a:ext cx="7238576" cy="5428932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 noGrp="1"/>
          </p:cNvSpPr>
          <p:nvPr>
            <p:ph type="title"/>
          </p:nvPr>
        </p:nvSpPr>
        <p:spPr>
          <a:xfrm>
            <a:off x="697035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Оновлення матеріальної бази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56633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B2EE8F7-E779-46FA-9332-0EC430FAE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59838" y="3503645"/>
            <a:ext cx="5236528" cy="3927396"/>
          </a:xfrm>
        </p:spPr>
      </p:pic>
      <p:pic>
        <p:nvPicPr>
          <p:cNvPr id="6" name="Picture 2" descr="C:\Users\Директор\Desktop\фото їжа\изображение_viber_2021-02-26_12-38-44.jpg">
            <a:extLst>
              <a:ext uri="{FF2B5EF4-FFF2-40B4-BE49-F238E27FC236}">
                <a16:creationId xmlns:a16="http://schemas.microsoft.com/office/drawing/2014/main" id="{6CA812B1-83A8-4F72-8F04-05227A034B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0356" y="-228600"/>
            <a:ext cx="27432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4BB0D25-BC0C-4ADC-B719-EA0DCE4454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44" y="2374084"/>
            <a:ext cx="5693835" cy="424902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A4BF169-1719-4DA9-B61F-DDFDFB82A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6345677" y="585099"/>
            <a:ext cx="2437630" cy="3250172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 noGrp="1"/>
          </p:cNvSpPr>
          <p:nvPr>
            <p:ph type="title"/>
          </p:nvPr>
        </p:nvSpPr>
        <p:spPr>
          <a:xfrm>
            <a:off x="0" y="-15395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Оновлення матеріальної бази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499122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703A8C1E-61BC-46F0-99C7-B46374CCF7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8626" y="1681851"/>
            <a:ext cx="6672233" cy="5004175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6CB2068-EFDA-468E-9DAD-E5839C4524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4066" y="169449"/>
            <a:ext cx="4887433" cy="6516577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 noGrp="1"/>
          </p:cNvSpPr>
          <p:nvPr>
            <p:ph type="title"/>
          </p:nvPr>
        </p:nvSpPr>
        <p:spPr>
          <a:xfrm>
            <a:off x="-1064498" y="-153955"/>
            <a:ext cx="10622280" cy="18358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Оновлення</a:t>
            </a:r>
            <a:b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матеріальної бази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10202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BA34746-840F-4286-A8EE-B8F2FA06C6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1089" y="149108"/>
            <a:ext cx="4373189" cy="327989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23679AC-1B47-4D09-BE2D-0D7E290A27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31" y="1789054"/>
            <a:ext cx="6023296" cy="4517472"/>
          </a:xfrm>
          <a:prstGeom prst="rect">
            <a:avLst/>
          </a:prstGeo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id="{692F7ABC-FFE8-4F4C-8366-46F3635510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784371" y="2630573"/>
            <a:ext cx="3263503" cy="4351338"/>
          </a:xfrm>
        </p:spPr>
      </p:pic>
      <p:sp>
        <p:nvSpPr>
          <p:cNvPr id="8" name="Заголовок 1"/>
          <p:cNvSpPr txBox="1">
            <a:spLocks noGrp="1"/>
          </p:cNvSpPr>
          <p:nvPr>
            <p:ph type="title"/>
          </p:nvPr>
        </p:nvSpPr>
        <p:spPr>
          <a:xfrm>
            <a:off x="-791917" y="14910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Оновлення матеріальної </a:t>
            </a:r>
            <a:b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бази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03824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6393171A-85E1-4C31-BD8A-7C774EA9BF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48082" y="245581"/>
            <a:ext cx="3829677" cy="3183419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09C768D-4ED2-426B-A565-DD21BA90D4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5448" y="153953"/>
            <a:ext cx="4753761" cy="3565321"/>
          </a:xfrm>
          <a:prstGeom prst="rect">
            <a:avLst/>
          </a:prstGeom>
        </p:spPr>
      </p:pic>
      <p:pic>
        <p:nvPicPr>
          <p:cNvPr id="12" name="Picture 2" descr="C:\Users\Директор\Desktop\фото їжа\изображение_viber_2021-02-26_12-34-58.jpg">
            <a:extLst>
              <a:ext uri="{FF2B5EF4-FFF2-40B4-BE49-F238E27FC236}">
                <a16:creationId xmlns:a16="http://schemas.microsoft.com/office/drawing/2014/main" id="{BA936F80-6309-4581-B2F4-A84E04293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90" y="1451296"/>
            <a:ext cx="2892686" cy="514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05BCA90-490B-43C4-BB01-19247D8804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3430776" y="2679593"/>
            <a:ext cx="3449532" cy="4599376"/>
          </a:xfrm>
          <a:prstGeom prst="rect">
            <a:avLst/>
          </a:prstGeom>
        </p:spPr>
      </p:pic>
      <p:pic>
        <p:nvPicPr>
          <p:cNvPr id="10" name="Объект 4">
            <a:extLst>
              <a:ext uri="{FF2B5EF4-FFF2-40B4-BE49-F238E27FC236}">
                <a16:creationId xmlns:a16="http://schemas.microsoft.com/office/drawing/2014/main" id="{F105BCE6-7E17-40CC-9A3C-BBB9E8355A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0872" y="3333770"/>
            <a:ext cx="4698974" cy="352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9127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91A299-03EC-4E55-9903-38EF05C3E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Місце для вмісту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0814" y="129809"/>
            <a:ext cx="6442302" cy="478256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BA62540-8F49-409A-93EB-D443CCAE58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983" y="1866041"/>
            <a:ext cx="5414375" cy="406078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1614" y="3433585"/>
            <a:ext cx="4303265" cy="3227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621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A31B41-15E0-400D-8A59-0C788C5A3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52D0065-BDB3-458E-A50E-05C092EB92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5461" y="-944176"/>
            <a:ext cx="10293293" cy="7719971"/>
          </a:xfrm>
        </p:spPr>
      </p:pic>
    </p:spTree>
    <p:extLst>
      <p:ext uri="{BB962C8B-B14F-4D97-AF65-F5344CB8AC3E}">
        <p14:creationId xmlns:p14="http://schemas.microsoft.com/office/powerpoint/2010/main" val="25114665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_PERSONNUM" val="100"/>
  <p:tag name="ARS_PPT_DBNAME" val="Автономія закладу освіти школа[20190204111332988].mdb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NUMBERDEC" val="0"/>
  <p:tag name="ARS_CHARTPARA_DATAPERCENTBASE" val="crParticipant"/>
  <p:tag name="ARS_CHARTPARA_PERCENTDEC" val="1"/>
  <p:tag name="ARS_CHARTPARA_SHOW3D" val="0"/>
  <p:tag name="ARS_CHARTPARA_SHOWWINDOW" val="0"/>
  <p:tag name="ARS_CHARTPOINTWIDTH" val="0.5"/>
  <p:tag name="ARS_CHARTSHOWITEMTEXT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NUMBERDEC" val="0"/>
  <p:tag name="ARS_CHARTPARA_DATAPERCENTBASE" val="crParticipant"/>
  <p:tag name="ARS_CHARTPARA_PERCENTDEC" val="1"/>
  <p:tag name="ARS_CHARTPARA_SHOW3D" val="0"/>
  <p:tag name="ARS_CHARTPARA_SHOWWINDOW" val="0"/>
  <p:tag name="ARS_CHARTPOINTWIDTH" val="0.5"/>
  <p:tag name="ARS_CHARTSHOWITEMTEXT" val="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24660</TotalTime>
  <Words>78</Words>
  <Application>Microsoft Office PowerPoint</Application>
  <PresentationFormat>Широкоэкранный</PresentationFormat>
  <Paragraphs>22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Тема Office</vt:lpstr>
      <vt:lpstr>Поновлення матеріальної бази шкільної їдальні Ліцею №1 Гостомельської селищної ради</vt:lpstr>
      <vt:lpstr>Фінансова діяльність закладу  (господарська діяльність) </vt:lpstr>
      <vt:lpstr>Ремонт обіднього залу їдальні</vt:lpstr>
      <vt:lpstr>Програма державної субвенції</vt:lpstr>
      <vt:lpstr>Презентация PowerPoint</vt:lpstr>
      <vt:lpstr>Оновлення матеріальної бази</vt:lpstr>
      <vt:lpstr>Оновлення матеріальної бази</vt:lpstr>
      <vt:lpstr>Оновлення матеріальної бази</vt:lpstr>
      <vt:lpstr>Оновлення матеріальної бази</vt:lpstr>
      <vt:lpstr>Оновлення матеріальної бази</vt:lpstr>
      <vt:lpstr>Оновлення  матеріальної бази</vt:lpstr>
      <vt:lpstr>Оновлення матеріальної  бази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240960@ukr.net</dc:creator>
  <cp:lastModifiedBy>User</cp:lastModifiedBy>
  <cp:revision>272</cp:revision>
  <dcterms:created xsi:type="dcterms:W3CDTF">2017-01-07T17:27:09Z</dcterms:created>
  <dcterms:modified xsi:type="dcterms:W3CDTF">2021-09-23T07:19:25Z</dcterms:modified>
</cp:coreProperties>
</file>