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69" r:id="rId3"/>
    <p:sldId id="257" r:id="rId4"/>
    <p:sldId id="258" r:id="rId5"/>
    <p:sldId id="259" r:id="rId6"/>
    <p:sldId id="267" r:id="rId7"/>
    <p:sldId id="265" r:id="rId8"/>
    <p:sldId id="263" r:id="rId9"/>
    <p:sldId id="266" r:id="rId10"/>
    <p:sldId id="260" r:id="rId11"/>
    <p:sldId id="261" r:id="rId12"/>
    <p:sldId id="264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8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588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88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DE90B-5FDB-4FF3-93D3-847B6E9A0046}" type="datetimeFigureOut">
              <a:rPr lang="ru-RU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CF825-FF56-4517-AD94-350DAB9A7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21802-5E98-4003-9093-AD78EDEB2841}" type="datetimeFigureOut">
              <a:rPr lang="ru-RU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1EDE4-F10F-42D1-B1F6-0F6AD78A2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FE6C3-56C3-47F5-93CC-F766473425BD}" type="datetimeFigureOut">
              <a:rPr lang="ru-RU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D4144-1DE3-48D3-B436-DFD0554A3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FFF75-2E47-4E98-BC31-32684B2C0043}" type="datetimeFigureOut">
              <a:rPr lang="ru-RU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75201-982A-449D-88C3-EABBE803D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FBD50-D5AB-47EE-956A-D2470B60FB59}" type="datetimeFigureOut">
              <a:rPr lang="ru-RU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A9C11-3042-4F05-9507-4F420EF04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A3520-57E9-48AB-B076-F7DFC5B38EA1}" type="datetimeFigureOut">
              <a:rPr lang="ru-RU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091F9-7452-4C99-9AB9-ECE6C352B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D5D9D-5406-4EFC-B9FB-044C94682B27}" type="datetimeFigureOut">
              <a:rPr lang="ru-RU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95AEA-BBE8-4B5E-8D4A-C0ECABF2B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641B2-25D8-47AF-B9AA-9ED1FBEE5A1B}" type="datetimeFigureOut">
              <a:rPr lang="ru-RU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57C98-26F1-41EB-8BCD-CE218B632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8DD79-09C5-4574-8C59-0552DB591C6B}" type="datetimeFigureOut">
              <a:rPr lang="ru-RU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D565-8A5B-4426-86AC-3EADF07BF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75CEE-F7C1-476C-AF3B-61E2654D9C6F}" type="datetimeFigureOut">
              <a:rPr lang="ru-RU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2890-18FA-43CA-A700-31E07CF1D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16B73-0B51-4BFE-BE60-5C2959629C9F}" type="datetimeFigureOut">
              <a:rPr lang="ru-RU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DC03E-8467-408A-B51C-76CCF136E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481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3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483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485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5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5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8783C04-CD07-45E4-8F77-FB3860CD8275}" type="datetimeFigureOut">
              <a:rPr lang="ru-RU"/>
              <a:pPr>
                <a:defRPr/>
              </a:pPr>
              <a:t>31.05.2017</a:t>
            </a:fld>
            <a:endParaRPr lang="ru-RU"/>
          </a:p>
        </p:txBody>
      </p:sp>
      <p:sp>
        <p:nvSpPr>
          <p:cNvPr id="3486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6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C0C4269-C9DC-44FD-84CF-7D4468AFC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sz="4000"/>
              <a:t>Физическое развитие детей в МБДОУ № 238</a:t>
            </a:r>
          </a:p>
        </p:txBody>
      </p:sp>
      <p:pic>
        <p:nvPicPr>
          <p:cNvPr id="13317" name="Изображение 3" descr="259d3899a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133600"/>
            <a:ext cx="4611687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sz="4000"/>
              <a:t>Эстафеты с родителями, посвященные 23 февраля</a:t>
            </a:r>
          </a:p>
        </p:txBody>
      </p:sp>
      <p:pic>
        <p:nvPicPr>
          <p:cNvPr id="22530" name="Содержимое 4" descr="IMG_5698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4038600" cy="3033712"/>
          </a:xfrm>
        </p:spPr>
      </p:pic>
      <p:pic>
        <p:nvPicPr>
          <p:cNvPr id="22531" name="Содержимое 7" descr="IMG_5704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47913"/>
            <a:ext cx="4038600" cy="30337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/>
              <a:t>Старшая группа</a:t>
            </a:r>
          </a:p>
        </p:txBody>
      </p:sp>
      <p:pic>
        <p:nvPicPr>
          <p:cNvPr id="23554" name="Содержимое 4" descr="IMG_5597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4038600" cy="3033712"/>
          </a:xfrm>
        </p:spPr>
      </p:pic>
      <p:pic>
        <p:nvPicPr>
          <p:cNvPr id="23555" name="Содержимое 5" descr="IMG_5639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47913"/>
            <a:ext cx="4038600" cy="30337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/>
              <a:t>Лыжня -2017</a:t>
            </a:r>
          </a:p>
        </p:txBody>
      </p:sp>
      <p:pic>
        <p:nvPicPr>
          <p:cNvPr id="24578" name="Содержимое 5" descr="IMG_554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51088"/>
            <a:ext cx="4038600" cy="3028950"/>
          </a:xfrm>
        </p:spPr>
      </p:pic>
      <p:pic>
        <p:nvPicPr>
          <p:cNvPr id="24579" name="Picture 7" descr="IMG_5553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51088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8750"/>
            <a:ext cx="8229600" cy="877888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/>
              <a:t>Фитбол</a:t>
            </a:r>
          </a:p>
        </p:txBody>
      </p:sp>
      <p:pic>
        <p:nvPicPr>
          <p:cNvPr id="25602" name="Содержимое 4" descr="SAM_5409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357313"/>
            <a:ext cx="4071937" cy="2273300"/>
          </a:xfrm>
        </p:spPr>
      </p:pic>
      <p:pic>
        <p:nvPicPr>
          <p:cNvPr id="25603" name="Содержимое 5" descr="SAM_5421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0" y="1328738"/>
            <a:ext cx="4286250" cy="2373312"/>
          </a:xfrm>
        </p:spPr>
      </p:pic>
      <p:pic>
        <p:nvPicPr>
          <p:cNvPr id="25604" name="Рисунок 7" descr="F:\DCIM\100PHOTO\SAM_54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643313"/>
            <a:ext cx="407193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8" descr="F:\DCIM\100PHOTO\SAM_54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0" y="3714750"/>
            <a:ext cx="4286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/>
              <a:t>Забег на 9 мая</a:t>
            </a:r>
          </a:p>
        </p:txBody>
      </p:sp>
      <p:pic>
        <p:nvPicPr>
          <p:cNvPr id="26626" name="Содержимое 4" descr="DSC04787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989138"/>
            <a:ext cx="4895850" cy="3676650"/>
          </a:xfrm>
        </p:spPr>
      </p:pic>
      <p:pic>
        <p:nvPicPr>
          <p:cNvPr id="26627" name="Содержимое 7" descr="034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1484313"/>
            <a:ext cx="3394075" cy="45259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effectLst/>
              </a:rPr>
              <a:t>Спасибо за внимание!</a:t>
            </a:r>
          </a:p>
        </p:txBody>
      </p:sp>
      <p:pic>
        <p:nvPicPr>
          <p:cNvPr id="28676" name="Содержимое 3" descr="222.jpg"/>
          <p:cNvPicPr>
            <a:picLocks noChangeAspect="1"/>
          </p:cNvPicPr>
          <p:nvPr>
            <p:ph type="body" idx="1"/>
          </p:nvPr>
        </p:nvPicPr>
        <p:blipFill>
          <a:blip r:embed="rId2"/>
          <a:srcRect l="774" r="774"/>
          <a:stretch>
            <a:fillRect/>
          </a:stretch>
        </p:blipFill>
        <p:spPr>
          <a:xfrm>
            <a:off x="2379663" y="2636838"/>
            <a:ext cx="4713287" cy="2455862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sz="4000"/>
              <a:t>Соревнования во время выборной компании</a:t>
            </a:r>
          </a:p>
        </p:txBody>
      </p:sp>
      <p:pic>
        <p:nvPicPr>
          <p:cNvPr id="14338" name="Picture 5" descr="IMG_20160918_11513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12875"/>
            <a:ext cx="2716212" cy="4525963"/>
          </a:xfrm>
        </p:spPr>
      </p:pic>
      <p:pic>
        <p:nvPicPr>
          <p:cNvPr id="14339" name="Picture 6" descr="IMG_20160918_113402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940425" y="1412875"/>
            <a:ext cx="2716213" cy="4525963"/>
          </a:xfrm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1412875"/>
            <a:ext cx="27352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sz="4000"/>
              <a:t>Физкультурное развлечение «Большой совет индейцев»</a:t>
            </a:r>
          </a:p>
        </p:txBody>
      </p:sp>
      <p:pic>
        <p:nvPicPr>
          <p:cNvPr id="15362" name="Содержимое 4" descr="P6020460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4038600" cy="3033712"/>
          </a:xfrm>
        </p:spPr>
      </p:pic>
      <p:pic>
        <p:nvPicPr>
          <p:cNvPr id="15363" name="Содержимое 5" descr="P6020514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47913"/>
            <a:ext cx="4038600" cy="30337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sz="4000"/>
              <a:t>Легкоатлетический забег «Кузнецкая крепость -1618», </a:t>
            </a:r>
            <a:br>
              <a:rPr lang="ru-RU" sz="4000"/>
            </a:br>
            <a:r>
              <a:rPr lang="ru-RU" sz="4000"/>
              <a:t>посвященный Дню города</a:t>
            </a:r>
          </a:p>
        </p:txBody>
      </p:sp>
      <p:pic>
        <p:nvPicPr>
          <p:cNvPr id="16386" name="Содержимое 4" descr="IMG_20160702_153159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2325" y="1844675"/>
            <a:ext cx="2681288" cy="4257675"/>
          </a:xfrm>
        </p:spPr>
      </p:pic>
      <p:pic>
        <p:nvPicPr>
          <p:cNvPr id="16387" name="Содержимое 5" descr="IMG_20160702_154304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500438" y="1844675"/>
            <a:ext cx="2716212" cy="4257675"/>
          </a:xfrm>
        </p:spPr>
      </p:pic>
      <p:pic>
        <p:nvPicPr>
          <p:cNvPr id="16388" name="Picture 2" descr="C:\Documents and Settings\PC\Рабочий стол\физо фото\IMG_20160702_1523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1844675"/>
            <a:ext cx="2728912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/>
              <a:t>Спартакиада 2016</a:t>
            </a:r>
          </a:p>
        </p:txBody>
      </p:sp>
      <p:pic>
        <p:nvPicPr>
          <p:cNvPr id="17410" name="Содержимое 4" descr="IMG_20160612_103649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63638" y="1052513"/>
            <a:ext cx="3408362" cy="5073650"/>
          </a:xfrm>
        </p:spPr>
      </p:pic>
      <p:pic>
        <p:nvPicPr>
          <p:cNvPr id="17411" name="Содержимое 5" descr="IMG_20160612_110656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052513"/>
            <a:ext cx="3308350" cy="50736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sz="4000"/>
              <a:t>Всероссийский пробег </a:t>
            </a:r>
            <a:br>
              <a:rPr lang="ru-RU" sz="4000"/>
            </a:br>
            <a:r>
              <a:rPr lang="ru-RU" sz="4000"/>
              <a:t>«Кросс нации - 2016»</a:t>
            </a:r>
            <a:br>
              <a:rPr lang="ru-RU" sz="4000"/>
            </a:br>
            <a:r>
              <a:rPr lang="ru-RU" sz="4000"/>
              <a:t> посвященному Дню бега</a:t>
            </a:r>
          </a:p>
        </p:txBody>
      </p:sp>
      <p:pic>
        <p:nvPicPr>
          <p:cNvPr id="18434" name="Содержимое 4" descr="SAM_5055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03250" y="2282825"/>
            <a:ext cx="4568825" cy="2327275"/>
          </a:xfrm>
        </p:spPr>
      </p:pic>
      <p:pic>
        <p:nvPicPr>
          <p:cNvPr id="18435" name="Содержимое 5" descr="SAM_5060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276475"/>
            <a:ext cx="4038600" cy="22780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/>
              <a:t>Малые Олимпийские игры - 2016</a:t>
            </a:r>
          </a:p>
        </p:txBody>
      </p:sp>
      <p:pic>
        <p:nvPicPr>
          <p:cNvPr id="19458" name="Содержимое 7" descr="SAM_5125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49500"/>
            <a:ext cx="4038600" cy="2654300"/>
          </a:xfrm>
        </p:spPr>
      </p:pic>
      <p:pic>
        <p:nvPicPr>
          <p:cNvPr id="19459" name="Содержимое 6" descr="SAM_5132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349500"/>
            <a:ext cx="4038600" cy="26543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/>
              <a:t>Фестиваль «Фитнес и музыка»</a:t>
            </a:r>
          </a:p>
        </p:txBody>
      </p:sp>
      <p:pic>
        <p:nvPicPr>
          <p:cNvPr id="20482" name="Содержимое 4" descr="IMG_20161125_094128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52713"/>
            <a:ext cx="4038600" cy="2425700"/>
          </a:xfrm>
        </p:spPr>
      </p:pic>
      <p:pic>
        <p:nvPicPr>
          <p:cNvPr id="20483" name="Содержимое 5" descr="IMG_20161125_101732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652713"/>
            <a:ext cx="4038600" cy="24257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/>
              <a:t>Соревнования по Черлидингу</a:t>
            </a:r>
          </a:p>
        </p:txBody>
      </p:sp>
      <p:pic>
        <p:nvPicPr>
          <p:cNvPr id="21506" name="Содержимое 4" descr="1480780697985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79463" y="1214438"/>
            <a:ext cx="3394075" cy="4911725"/>
          </a:xfrm>
        </p:spPr>
      </p:pic>
      <p:pic>
        <p:nvPicPr>
          <p:cNvPr id="21507" name="Содержимое 5" descr="1490584501885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0" y="1143000"/>
            <a:ext cx="3454400" cy="1971675"/>
          </a:xfrm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3141663"/>
            <a:ext cx="34575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125</TotalTime>
  <Words>63</Words>
  <PresentationFormat>Экран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Verdana</vt:lpstr>
      <vt:lpstr>Arial</vt:lpstr>
      <vt:lpstr>Wingdings</vt:lpstr>
      <vt:lpstr>Calibri</vt:lpstr>
      <vt:lpstr>Соревнование</vt:lpstr>
      <vt:lpstr>Соревнование</vt:lpstr>
      <vt:lpstr>Физическое развитие детей в МБДОУ № 238</vt:lpstr>
      <vt:lpstr>Соревнования во время выборной компании</vt:lpstr>
      <vt:lpstr>Физкультурное развлечение «Большой совет индейцев»</vt:lpstr>
      <vt:lpstr>Легкоатлетический забег «Кузнецкая крепость -1618»,  посвященный Дню города</vt:lpstr>
      <vt:lpstr>Спартакиада 2016</vt:lpstr>
      <vt:lpstr>Всероссийский пробег  «Кросс нации - 2016»  посвященному Дню бега</vt:lpstr>
      <vt:lpstr>Малые Олимпийские игры - 2016</vt:lpstr>
      <vt:lpstr>Фестиваль «Фитнес и музыка»</vt:lpstr>
      <vt:lpstr>Соревнования по Черлидингу</vt:lpstr>
      <vt:lpstr>Эстафеты с родителями, посвященные 23 февраля</vt:lpstr>
      <vt:lpstr>Старшая группа</vt:lpstr>
      <vt:lpstr>Лыжня -2017</vt:lpstr>
      <vt:lpstr>Фитбол</vt:lpstr>
      <vt:lpstr>Забег на 9 мая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</dc:title>
  <cp:lastModifiedBy>1</cp:lastModifiedBy>
  <cp:revision>21</cp:revision>
  <dcterms:modified xsi:type="dcterms:W3CDTF">2017-05-31T14:33:57Z</dcterms:modified>
</cp:coreProperties>
</file>