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82" r:id="rId3"/>
    <p:sldId id="281" r:id="rId4"/>
    <p:sldId id="258" r:id="rId5"/>
    <p:sldId id="269" r:id="rId6"/>
    <p:sldId id="267" r:id="rId7"/>
    <p:sldId id="274" r:id="rId8"/>
    <p:sldId id="273" r:id="rId9"/>
    <p:sldId id="268" r:id="rId10"/>
    <p:sldId id="261" r:id="rId11"/>
    <p:sldId id="271" r:id="rId12"/>
    <p:sldId id="276" r:id="rId13"/>
    <p:sldId id="266" r:id="rId14"/>
    <p:sldId id="279" r:id="rId15"/>
    <p:sldId id="263" r:id="rId16"/>
    <p:sldId id="262" r:id="rId17"/>
    <p:sldId id="277" r:id="rId18"/>
    <p:sldId id="278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Rg st="1" end="18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747" autoAdjust="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DAD1A7-F67E-413D-9B36-403817085FA0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F85530-A6A3-4ED0-9065-8B2E536C4AB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89452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F85530-A6A3-4ED0-9065-8B2E536C4ABA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18032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2;&#1059;&#1047;&#1045;&#1049;%20&#1054;&#1041;&#1051;%20&#1050;&#1086;&#1053;&#1050;\&#1043;&#1086;&#1083;&#1086;&#1089;%20014.m4a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9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314" y="3068960"/>
            <a:ext cx="6370637" cy="347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88" t="11003" r="7581" b="46020"/>
          <a:stretch/>
        </p:blipFill>
        <p:spPr bwMode="auto">
          <a:xfrm>
            <a:off x="323528" y="692696"/>
            <a:ext cx="5631522" cy="22069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Гульнара Гайнуловна\Desktop\ОТПЕЧАТАНО\паспорт музея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692696"/>
            <a:ext cx="2841780" cy="3789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Голос 014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8215338" y="6143644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009081"/>
      </p:ext>
    </p:extLst>
  </p:cSld>
  <p:clrMapOvr>
    <a:masterClrMapping/>
  </p:clrMapOvr>
  <p:transition spd="slow" advClick="0" advTm="906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3429000"/>
            <a:ext cx="3375458" cy="2376264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Стенд «Оренбуржье в военных конфликтах  </a:t>
            </a:r>
            <a:r>
              <a:rPr lang="en-US" dirty="0" smtClean="0">
                <a:solidFill>
                  <a:srgbClr val="C00000"/>
                </a:solidFill>
              </a:rPr>
              <a:t>XX</a:t>
            </a:r>
            <a:r>
              <a:rPr lang="ru-RU" dirty="0" smtClean="0">
                <a:solidFill>
                  <a:srgbClr val="C00000"/>
                </a:solidFill>
              </a:rPr>
              <a:t> века» с материалами о земляках участников различных войн новейшего времени.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588224" y="260648"/>
            <a:ext cx="2203941" cy="2880320"/>
          </a:xfrm>
        </p:spPr>
        <p:txBody>
          <a:bodyPr>
            <a:noAutofit/>
          </a:bodyPr>
          <a:lstStyle/>
          <a:p>
            <a:r>
              <a:rPr lang="ru-RU" sz="1600" dirty="0" smtClean="0">
                <a:solidFill>
                  <a:srgbClr val="C00000"/>
                </a:solidFill>
              </a:rPr>
              <a:t>Выставка творческих работ учащихся и материалов о Великой Отечественной войне и других военных конфликтах </a:t>
            </a:r>
            <a:r>
              <a:rPr lang="en-US" sz="1600" dirty="0" smtClean="0">
                <a:solidFill>
                  <a:srgbClr val="C00000"/>
                </a:solidFill>
              </a:rPr>
              <a:t>XX</a:t>
            </a:r>
            <a:r>
              <a:rPr lang="ru-RU" sz="1600" dirty="0" smtClean="0">
                <a:solidFill>
                  <a:srgbClr val="C00000"/>
                </a:solidFill>
              </a:rPr>
              <a:t> века</a:t>
            </a:r>
            <a:r>
              <a:rPr lang="ru-RU" sz="1800" dirty="0" smtClean="0">
                <a:solidFill>
                  <a:srgbClr val="C00000"/>
                </a:solidFill>
              </a:rPr>
              <a:t>.</a:t>
            </a:r>
            <a:endParaRPr lang="ru-RU" sz="1800" dirty="0">
              <a:solidFill>
                <a:srgbClr val="C0000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39951" y="3432836"/>
            <a:ext cx="4677723" cy="316451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Гульнара Гайнуловна\Desktop\ВСЕ МУЗЕЙНОЕ\КОНКУРС БОЕВЫХ УГОЛКОВ\СТЕНДЫ\DSC0917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1" t="16883" b="29274"/>
          <a:stretch/>
        </p:blipFill>
        <p:spPr bwMode="auto">
          <a:xfrm>
            <a:off x="261567" y="476672"/>
            <a:ext cx="6120680" cy="23763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7" name="Picture 3" descr="C:\Users\Гульнара Гайнуловна\Desktop\ВСЕ МУЗЕЙНОЕ\КОНКУРС БОЕВЫХ УГОЛКОВ\СТЕНДЫ\Стенд Оренбуржье в военных конфликтах XX века. Фрагмент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2" b="4759"/>
          <a:stretch/>
        </p:blipFill>
        <p:spPr bwMode="auto">
          <a:xfrm>
            <a:off x="3563888" y="3356992"/>
            <a:ext cx="5098433" cy="33123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675084271"/>
      </p:ext>
    </p:extLst>
  </p:cSld>
  <p:clrMapOvr>
    <a:masterClrMapping/>
  </p:clrMapOvr>
  <p:transition spd="slow" advTm="17687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Гульнара Гайнуловна\Desktop\РАСПЕЧАТАТЬ ДЛЯ МУЗЕЯ\DSC0429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0" r="4997"/>
          <a:stretch/>
        </p:blipFill>
        <p:spPr bwMode="auto">
          <a:xfrm>
            <a:off x="323800" y="2204864"/>
            <a:ext cx="4704570" cy="3561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C:\Users\Гульнара Гайнуловна\Desktop\ВНЕУРОЧНАЯ ДеЯТ\для ВИЗИТКИ\P101068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32"/>
          <a:stretch/>
        </p:blipFill>
        <p:spPr bwMode="auto">
          <a:xfrm>
            <a:off x="4860032" y="260648"/>
            <a:ext cx="4110338" cy="4788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0713" y="692696"/>
            <a:ext cx="3610744" cy="1368152"/>
          </a:xfrm>
          <a:effectLst/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ru-RU" sz="2000" b="1" dirty="0" smtClean="0">
                <a:solidFill>
                  <a:srgbClr val="FF0000"/>
                </a:solidFill>
                <a:effectLst>
                  <a:reflection blurRad="6350" endPos="2000" dir="5400000" sy="-100000" algn="bl" rotWithShape="0"/>
                </a:effectLst>
              </a:rPr>
              <a:t>Творческие работы учащихся о Вов и личные вещи фронтовиков</a:t>
            </a:r>
            <a:endParaRPr lang="ru-RU" sz="2000" b="1" dirty="0">
              <a:solidFill>
                <a:srgbClr val="FF0000"/>
              </a:solidFill>
              <a:effectLst>
                <a:reflection blurRad="6350" endPos="2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83584134"/>
      </p:ext>
    </p:extLst>
  </p:cSld>
  <p:clrMapOvr>
    <a:masterClrMapping/>
  </p:clrMapOvr>
  <p:transition spd="slow" advTm="8344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Гульнара Гайнуловна\Desktop\ВНЕУРОЧНАЯ ДеЯТ\для ВИЗИТКИ\P101067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56"/>
          <a:stretch/>
        </p:blipFill>
        <p:spPr bwMode="auto">
          <a:xfrm rot="1161920">
            <a:off x="5585092" y="551455"/>
            <a:ext cx="3204518" cy="2298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6016" y="5589240"/>
            <a:ext cx="4207035" cy="982194"/>
          </a:xfrm>
        </p:spPr>
        <p:txBody>
          <a:bodyPr/>
          <a:lstStyle/>
          <a:p>
            <a:pPr marL="0" indent="0" algn="ctr">
              <a:buNone/>
            </a:pPr>
            <a:r>
              <a:rPr lang="ru-RU" sz="1800" dirty="0" smtClean="0">
                <a:solidFill>
                  <a:srgbClr val="FF0000"/>
                </a:solidFill>
                <a:effectLst>
                  <a:reflection blurRad="6350" endPos="0" dir="5400000" sy="-100000" algn="bl" rotWithShape="0"/>
                </a:effectLst>
              </a:rPr>
              <a:t>Материалы о воине-интернационалисте </a:t>
            </a:r>
            <a:r>
              <a:rPr lang="ru-RU" sz="1800" dirty="0" err="1" smtClean="0">
                <a:solidFill>
                  <a:srgbClr val="FF0000"/>
                </a:solidFill>
                <a:effectLst>
                  <a:reflection blurRad="6350" endPos="0" dir="5400000" sy="-100000" algn="bl" rotWithShape="0"/>
                </a:effectLst>
              </a:rPr>
              <a:t>Ялчине</a:t>
            </a:r>
            <a:r>
              <a:rPr lang="ru-RU" sz="1800" dirty="0" smtClean="0">
                <a:solidFill>
                  <a:srgbClr val="FF0000"/>
                </a:solidFill>
                <a:effectLst>
                  <a:reflection blurRad="6350" endPos="0" dir="5400000" sy="-100000" algn="bl" rotWithShape="0"/>
                </a:effectLst>
              </a:rPr>
              <a:t>  Р.Х. </a:t>
            </a:r>
            <a:endParaRPr lang="ru-RU" sz="1800" dirty="0">
              <a:solidFill>
                <a:srgbClr val="FF0000"/>
              </a:solidFill>
              <a:effectLst>
                <a:reflection blurRad="6350" endPos="0" dir="5400000" sy="-100000" algn="bl" rotWithShape="0"/>
              </a:effectLst>
            </a:endParaRPr>
          </a:p>
        </p:txBody>
      </p:sp>
      <p:pic>
        <p:nvPicPr>
          <p:cNvPr id="5122" name="Picture 2" descr="C:\Users\Гульнара Гайнуловна\Desktop\ВНЕУРОЧНАЯ ДеЯТ\для ВИЗИТКИ\P101067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48" r="9660"/>
          <a:stretch/>
        </p:blipFill>
        <p:spPr bwMode="auto">
          <a:xfrm>
            <a:off x="6588224" y="2996952"/>
            <a:ext cx="2160240" cy="2424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104" y="1541462"/>
            <a:ext cx="5361297" cy="3880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611559" y="493612"/>
            <a:ext cx="4104457" cy="1207196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Georgia" pitchFamily="18" charset="0"/>
              <a:buNone/>
            </a:pPr>
            <a:r>
              <a:rPr lang="ru-RU" dirty="0" smtClean="0">
                <a:solidFill>
                  <a:srgbClr val="FF0000"/>
                </a:solidFill>
              </a:rPr>
              <a:t>Встреча с воином-интернационалистом </a:t>
            </a:r>
            <a:r>
              <a:rPr lang="ru-RU" dirty="0" err="1" smtClean="0">
                <a:solidFill>
                  <a:srgbClr val="FF0000"/>
                </a:solidFill>
              </a:rPr>
              <a:t>Халиковым</a:t>
            </a:r>
            <a:r>
              <a:rPr lang="ru-RU" dirty="0" smtClean="0">
                <a:solidFill>
                  <a:srgbClr val="FF0000"/>
                </a:solidFill>
              </a:rPr>
              <a:t> М.М.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8858800"/>
      </p:ext>
    </p:extLst>
  </p:cSld>
  <p:clrMapOvr>
    <a:masterClrMapping/>
  </p:clrMapOvr>
  <p:transition spd="slow" advTm="13094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932040" y="2696066"/>
            <a:ext cx="4038600" cy="576063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Акции и мероприятия  музея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050" name="Picture 2" descr="C:\Users\Гульнара Гайнуловна\Desktop\фото новен\P1070849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8606" y="188640"/>
            <a:ext cx="2556204" cy="1834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Гульнара Гайнуловна\Desktop\11\P104009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2220327" cy="1665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Гульнара Гайнуловна\Desktop\11\P105077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6" y="1508938"/>
            <a:ext cx="2595613" cy="1946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Гульнара Гайнуловна\Desktop\конкурс музеев 2016\встреча с вет вов 2016\20150507_115615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6" r="13961"/>
          <a:stretch/>
        </p:blipFill>
        <p:spPr bwMode="auto">
          <a:xfrm>
            <a:off x="266506" y="3789040"/>
            <a:ext cx="2994361" cy="2069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I:\ДЛЯ ГУЛЬНАРЫ Г\P1050779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80" r="3593" b="12562"/>
          <a:stretch/>
        </p:blipFill>
        <p:spPr bwMode="auto">
          <a:xfrm>
            <a:off x="6156176" y="764704"/>
            <a:ext cx="2736304" cy="1495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Гульнара Гайнуловна\Desktop\ДЛЯ ГУЛЬНАРЫ Г\DSC09745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04" r="2459" b="23031"/>
          <a:stretch/>
        </p:blipFill>
        <p:spPr bwMode="auto">
          <a:xfrm>
            <a:off x="6135329" y="5017819"/>
            <a:ext cx="2983317" cy="175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Гульнара Гайнуловна\Desktop\ДЛЯ ГУЛЬНАРЫ Г\DSC09763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56" b="32415"/>
          <a:stretch/>
        </p:blipFill>
        <p:spPr bwMode="auto">
          <a:xfrm>
            <a:off x="3358318" y="3274791"/>
            <a:ext cx="5554022" cy="1816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4231506"/>
      </p:ext>
    </p:extLst>
  </p:cSld>
  <p:clrMapOvr>
    <a:masterClrMapping/>
  </p:clrMapOvr>
  <p:transition spd="slow" advTm="41015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479" y="285273"/>
            <a:ext cx="3174396" cy="2380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29" y="2996952"/>
            <a:ext cx="2976331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8763" y="4017847"/>
            <a:ext cx="2958915" cy="22191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508" y="371700"/>
            <a:ext cx="3246948" cy="2435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618779"/>
            <a:ext cx="3168352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1591" y="4113076"/>
            <a:ext cx="3318057" cy="2488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4479358"/>
      </p:ext>
    </p:extLst>
  </p:cSld>
  <p:clrMapOvr>
    <a:masterClrMapping/>
  </p:clrMapOvr>
  <p:transition spd="slow" advTm="20985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66" b="5825"/>
          <a:stretch/>
        </p:blipFill>
        <p:spPr bwMode="auto">
          <a:xfrm>
            <a:off x="2987824" y="620688"/>
            <a:ext cx="5870789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 descr="C:\Users\Гульнара Гайнуловна\Desktop\ВНЕУРОЧНАЯ ДеЯТ\для ВИЗИТКИ\P1010684.JP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95" r="18897" b="1375"/>
          <a:stretch/>
        </p:blipFill>
        <p:spPr bwMode="auto">
          <a:xfrm>
            <a:off x="1043608" y="1988840"/>
            <a:ext cx="3705726" cy="4463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076055" y="4077072"/>
            <a:ext cx="3888433" cy="1937152"/>
          </a:xfrm>
        </p:spPr>
        <p:txBody>
          <a:bodyPr/>
          <a:lstStyle/>
          <a:p>
            <a:pPr marL="0" indent="0" algn="l">
              <a:buNone/>
            </a:pPr>
            <a:r>
              <a:rPr lang="ru-RU" sz="2000" dirty="0" smtClean="0">
                <a:solidFill>
                  <a:srgbClr val="FF0000"/>
                </a:solidFill>
                <a:effectLst>
                  <a:reflection blurRad="6350" endPos="0" dir="5400000" sy="-100000" algn="bl" rotWithShape="0"/>
                </a:effectLst>
              </a:rPr>
              <a:t>Изданные «самиздатом» Книга Памяти села </a:t>
            </a:r>
            <a:r>
              <a:rPr lang="ru-RU" sz="2000" dirty="0" err="1" smtClean="0">
                <a:solidFill>
                  <a:srgbClr val="FF0000"/>
                </a:solidFill>
                <a:effectLst>
                  <a:reflection blurRad="6350" endPos="0" dir="5400000" sy="-100000" algn="bl" rotWithShape="0"/>
                </a:effectLst>
              </a:rPr>
              <a:t>Сарманай</a:t>
            </a:r>
            <a:r>
              <a:rPr lang="ru-RU" sz="2000" dirty="0" smtClean="0">
                <a:solidFill>
                  <a:srgbClr val="FF0000"/>
                </a:solidFill>
                <a:effectLst>
                  <a:reflection blurRad="6350" endPos="0" dir="5400000" sy="-100000" algn="bl" rotWithShape="0"/>
                </a:effectLst>
              </a:rPr>
              <a:t> и </a:t>
            </a:r>
            <a:br>
              <a:rPr lang="ru-RU" sz="2000" dirty="0" smtClean="0">
                <a:solidFill>
                  <a:srgbClr val="FF0000"/>
                </a:solidFill>
                <a:effectLst>
                  <a:reflection blurRad="6350" endPos="0" dir="5400000" sy="-100000" algn="bl" rotWithShape="0"/>
                </a:effectLst>
              </a:rPr>
            </a:br>
            <a:r>
              <a:rPr lang="ru-RU" sz="2000" dirty="0" smtClean="0">
                <a:solidFill>
                  <a:srgbClr val="FF0000"/>
                </a:solidFill>
                <a:effectLst>
                  <a:reflection blurRad="6350" endPos="0" dir="5400000" sy="-100000" algn="bl" rotWithShape="0"/>
                </a:effectLst>
              </a:rPr>
              <a:t>сборник стихов учителя </a:t>
            </a:r>
            <a:r>
              <a:rPr lang="ru-RU" sz="2000" dirty="0" err="1" smtClean="0">
                <a:solidFill>
                  <a:srgbClr val="FF0000"/>
                </a:solidFill>
                <a:effectLst>
                  <a:reflection blurRad="6350" endPos="0" dir="5400000" sy="-100000" algn="bl" rotWithShape="0"/>
                </a:effectLst>
              </a:rPr>
              <a:t>Айткулова</a:t>
            </a:r>
            <a:r>
              <a:rPr lang="ru-RU" sz="2000" dirty="0" smtClean="0">
                <a:solidFill>
                  <a:srgbClr val="FF0000"/>
                </a:solidFill>
                <a:effectLst>
                  <a:reflection blurRad="6350" endPos="0" dir="5400000" sy="-100000" algn="bl" rotWithShape="0"/>
                </a:effectLst>
              </a:rPr>
              <a:t> М.М.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227504712"/>
      </p:ext>
    </p:extLst>
  </p:cSld>
  <p:clrMapOvr>
    <a:masterClrMapping/>
  </p:clrMapOvr>
  <p:transition spd="slow" advTm="7282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Гульнара Гайнуловна\Desktop\фото новен\P1070835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0805" y="57539"/>
            <a:ext cx="3528392" cy="4704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Гульнара Гайнуловна\Desktop\ВНЕУРОЧНАЯ ДеЯТ\для ВИЗИТКИ\DSC0089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00" t="12121" r="11515" b="23637"/>
          <a:stretch/>
        </p:blipFill>
        <p:spPr bwMode="auto">
          <a:xfrm>
            <a:off x="179512" y="138814"/>
            <a:ext cx="3092362" cy="2027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Гульнара Гайнуловна\Desktop\ВНЕУРОЧНАЯ ДеЯТ\для ВИЗИТКИ\DSC0100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84" t="19709" r="35263" b="8070"/>
          <a:stretch/>
        </p:blipFill>
        <p:spPr bwMode="auto">
          <a:xfrm>
            <a:off x="6516216" y="265510"/>
            <a:ext cx="2284807" cy="3014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Гульнара Гайнуловна\Desktop\ВНЕУРОЧНАЯ ДеЯТ\для ВИЗИТКИ\DSC01355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0" t="11228" r="16316" b="12270"/>
          <a:stretch/>
        </p:blipFill>
        <p:spPr bwMode="auto">
          <a:xfrm>
            <a:off x="215829" y="2315262"/>
            <a:ext cx="3019727" cy="2227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Гульнара Гайнуловна\Desktop\ВНЕУРОЧНАЯ ДеЯТ\для ВИЗИТКИ\DSC01380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5" t="8782" r="5940" b="17519"/>
          <a:stretch/>
        </p:blipFill>
        <p:spPr bwMode="auto">
          <a:xfrm>
            <a:off x="3271874" y="4542737"/>
            <a:ext cx="3530769" cy="2227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Гульнара Гайнуловна\Desktop\ВНЕУРОЧНАЯ ДеЯТ\для ВИЗИТКИ\DSC00892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9" r="13044" b="24787"/>
          <a:stretch/>
        </p:blipFill>
        <p:spPr bwMode="auto">
          <a:xfrm>
            <a:off x="6615457" y="3429000"/>
            <a:ext cx="2086323" cy="2885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I:\фото Джалиль\DSC01353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73" t="5918" r="15122"/>
          <a:stretch/>
        </p:blipFill>
        <p:spPr bwMode="auto">
          <a:xfrm>
            <a:off x="604396" y="4393858"/>
            <a:ext cx="2242593" cy="2244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7154477"/>
      </p:ext>
    </p:extLst>
  </p:cSld>
  <p:clrMapOvr>
    <a:masterClrMapping/>
  </p:clrMapOvr>
  <p:transition spd="slow" advTm="14343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Гульнара Гайнуловна\Desktop\ВНЕУРОЧНАЯ ДеЯТ\для ВИЗИТКИ\P101067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89" r="12388"/>
          <a:stretch/>
        </p:blipFill>
        <p:spPr bwMode="auto">
          <a:xfrm>
            <a:off x="977439" y="188640"/>
            <a:ext cx="3300689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Гульнара Гайнуловна\Desktop\ВНЕУРОЧНАЯ ДеЯТ\для ВИЗИТКИ\P101067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356992"/>
            <a:ext cx="3888432" cy="2916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Гульнара Гайнуловна\Desktop\ВНЕУРОЧНАЯ ДеЯТ\для ВИЗИТКИ\P101067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04664"/>
            <a:ext cx="4248472" cy="3186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9798210"/>
      </p:ext>
    </p:extLst>
  </p:cSld>
  <p:clrMapOvr>
    <a:masterClrMapping/>
  </p:clrMapOvr>
  <p:transition spd="slow" advTm="13907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Гульнара Гайнуловна\Desktop\11\грамоты 00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7" b="4273"/>
          <a:stretch/>
        </p:blipFill>
        <p:spPr bwMode="auto">
          <a:xfrm>
            <a:off x="4946929" y="620687"/>
            <a:ext cx="3878193" cy="5350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Гульнара Гайнуловна\Desktop\11\грамоты 00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93" b="2401"/>
          <a:stretch/>
        </p:blipFill>
        <p:spPr bwMode="auto">
          <a:xfrm>
            <a:off x="611560" y="404664"/>
            <a:ext cx="3891167" cy="556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4396371"/>
      </p:ext>
    </p:extLst>
  </p:cSld>
  <p:clrMapOvr>
    <a:masterClrMapping/>
  </p:clrMapOvr>
  <p:transition spd="slow" advTm="23922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1880" y="6093296"/>
            <a:ext cx="5515015" cy="501992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>
                <a:solidFill>
                  <a:srgbClr val="FF0000"/>
                </a:solidFill>
              </a:rPr>
              <a:t>Первое помещение музея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1506" y="2276872"/>
            <a:ext cx="6080464" cy="3907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33" t="11451" r="8447" b="20376"/>
          <a:stretch/>
        </p:blipFill>
        <p:spPr bwMode="auto">
          <a:xfrm>
            <a:off x="251519" y="260648"/>
            <a:ext cx="4736941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440842"/>
      </p:ext>
    </p:extLst>
  </p:cSld>
  <p:clrMapOvr>
    <a:masterClrMapping/>
  </p:clrMapOvr>
  <p:transition spd="slow" advTm="18734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827584" y="5517232"/>
            <a:ext cx="4176464" cy="792088"/>
          </a:xfrm>
        </p:spPr>
        <p:txBody>
          <a:bodyPr/>
          <a:lstStyle/>
          <a:p>
            <a:r>
              <a:rPr lang="ru-RU" dirty="0" err="1" smtClean="0"/>
              <a:t>Надырова</a:t>
            </a:r>
            <a:r>
              <a:rPr lang="ru-RU" dirty="0" smtClean="0"/>
              <a:t> </a:t>
            </a:r>
            <a:r>
              <a:rPr lang="ru-RU" dirty="0" err="1" smtClean="0"/>
              <a:t>Гульмара</a:t>
            </a:r>
            <a:r>
              <a:rPr lang="ru-RU" dirty="0" smtClean="0"/>
              <a:t> </a:t>
            </a:r>
            <a:r>
              <a:rPr lang="ru-RU" dirty="0" err="1" smtClean="0"/>
              <a:t>Сахиевна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5436096" y="5517232"/>
            <a:ext cx="3346704" cy="927794"/>
          </a:xfrm>
        </p:spPr>
        <p:txBody>
          <a:bodyPr/>
          <a:lstStyle/>
          <a:p>
            <a:r>
              <a:rPr lang="ru-RU" sz="2000" dirty="0" smtClean="0"/>
              <a:t>Баширова (Валитова)Гульнара </a:t>
            </a:r>
            <a:r>
              <a:rPr lang="ru-RU" sz="2000" dirty="0" err="1" smtClean="0"/>
              <a:t>Гайнуловна</a:t>
            </a:r>
            <a:endParaRPr lang="ru-RU" sz="2000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403648" y="548680"/>
            <a:ext cx="6512511" cy="494928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 smtClean="0">
                <a:solidFill>
                  <a:srgbClr val="FF0000"/>
                </a:solidFill>
                <a:effectLst>
                  <a:reflection blurRad="6350" endPos="0" dir="5400000" sy="-100000" algn="bl" rotWithShape="0"/>
                </a:effectLst>
              </a:rPr>
              <a:t>Первые руководители музея</a:t>
            </a:r>
            <a:endParaRPr lang="ru-RU" sz="2800" dirty="0">
              <a:solidFill>
                <a:srgbClr val="FF0000"/>
              </a:solidFill>
              <a:effectLst>
                <a:reflection blurRad="6350" endPos="0" dir="5400000" sy="-100000" algn="bl" rotWithShape="0"/>
              </a:effectLst>
            </a:endParaRPr>
          </a:p>
        </p:txBody>
      </p:sp>
      <p:pic>
        <p:nvPicPr>
          <p:cNvPr id="2050" name="Picture 2" descr="C:\Users\Гульнара Гайнуловна\Desktop\распечатать 10х15\DSC04352 (2)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1" y="1628800"/>
            <a:ext cx="2256102" cy="3419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Гульнара Гайнуловна\Desktop\ДЛЯ ГУЛЬНАРЫ Г\P105067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62" r="18571" b="8572"/>
          <a:stretch/>
        </p:blipFill>
        <p:spPr bwMode="auto">
          <a:xfrm>
            <a:off x="323526" y="1628800"/>
            <a:ext cx="5511697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3834313"/>
      </p:ext>
    </p:extLst>
  </p:cSld>
  <p:clrMapOvr>
    <a:masterClrMapping/>
  </p:clrMapOvr>
  <p:transition spd="slow" advTm="9531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Гульнара Гайнуловна\Desktop\РАСПЕЧАТАТЬ ДЛЯ МУЗЕЯ\DSC0426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2656"/>
            <a:ext cx="9110090" cy="6064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2344020"/>
      </p:ext>
    </p:extLst>
  </p:cSld>
  <p:clrMapOvr>
    <a:masterClrMapping/>
  </p:clrMapOvr>
  <p:transition spd="slow" advTm="5953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Гульнара Гайнуловна\Desktop\РАСПЕЧАТАТЬ ДЛЯ МУЗЕЯ\DSC04238.JP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19" t="8340" r="19422" b="15631"/>
          <a:stretch/>
        </p:blipFill>
        <p:spPr bwMode="auto">
          <a:xfrm>
            <a:off x="214600" y="1651712"/>
            <a:ext cx="4593350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1331640" y="301923"/>
            <a:ext cx="6552728" cy="750814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Стенды о юбилее  села и передовиках производства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7171" name="Picture 3" descr="C:\Users\Гульнара Гайнуловна\Desktop\РАСПЕЧАТАТЬ ДЛЯ МУЗЕЯ\DSC0427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9" r="10294"/>
          <a:stretch/>
        </p:blipFill>
        <p:spPr bwMode="auto">
          <a:xfrm>
            <a:off x="4788024" y="2564904"/>
            <a:ext cx="3960440" cy="3134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2463523"/>
      </p:ext>
    </p:extLst>
  </p:cSld>
  <p:clrMapOvr>
    <a:masterClrMapping/>
  </p:clrMapOvr>
  <p:transition spd="slow" advTm="3594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00B050"/>
                </a:solidFill>
              </a:rPr>
              <a:t>Старинная национальная одежда и исследования учащихся о элементах татарского костюма</a:t>
            </a:r>
            <a:endParaRPr lang="ru-RU" sz="2800" b="1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3568" y="431929"/>
            <a:ext cx="7632848" cy="836831"/>
          </a:xfrm>
        </p:spPr>
        <p:txBody>
          <a:bodyPr>
            <a:normAutofit fontScale="92500" lnSpcReduction="20000"/>
          </a:bodyPr>
          <a:lstStyle/>
          <a:p>
            <a:pPr marL="45720" indent="0"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Костюм татарской женщины </a:t>
            </a:r>
            <a:r>
              <a:rPr lang="en-US" b="1" dirty="0" smtClean="0">
                <a:solidFill>
                  <a:srgbClr val="FF0000"/>
                </a:solidFill>
              </a:rPr>
              <a:t>XIX</a:t>
            </a:r>
            <a:r>
              <a:rPr lang="ru-RU" b="1" dirty="0" smtClean="0">
                <a:solidFill>
                  <a:srgbClr val="FF0000"/>
                </a:solidFill>
              </a:rPr>
              <a:t> века и исследования учащихся об элементах национального костюма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122" name="Picture 2" descr="C:\Users\Гульнара Гайнуловна\Desktop\РАСПЕЧАТАТЬ ДЛЯ МУЗЕЯ\DSC04239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354" y="1556792"/>
            <a:ext cx="3300916" cy="4958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Гульнара Гайнуловна\Desktop\РАСПЕЧАТАТЬ ДЛЯ МУЗЕЯ\DSC0432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0"/>
          <a:stretch/>
        </p:blipFill>
        <p:spPr bwMode="auto">
          <a:xfrm>
            <a:off x="3813985" y="2060848"/>
            <a:ext cx="5025375" cy="3691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1375547"/>
      </p:ext>
    </p:extLst>
  </p:cSld>
  <p:clrMapOvr>
    <a:masterClrMapping/>
  </p:clrMapOvr>
  <p:transition spd="slow" advTm="3672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72008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Стенд о истории школы  в </a:t>
            </a:r>
            <a:r>
              <a:rPr lang="ru-RU" sz="2400" b="1" dirty="0" smtClean="0">
                <a:solidFill>
                  <a:srgbClr val="FF0000"/>
                </a:solidFill>
                <a:effectLst>
                  <a:reflection blurRad="6350" endPos="0" dir="5400000" sy="-100000" algn="bl" rotWithShape="0"/>
                </a:effectLst>
              </a:rPr>
              <a:t>селе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</a:rPr>
              <a:t>Сарманай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13316" name="Picture 4" descr="C:\Users\Гульнара Гайнуловна\Desktop\РАСПЕЧАТАТЬ ДЛЯ МУЗЕЯ\DSC0434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8" t="13549" r="3823" b="14433"/>
          <a:stretch/>
        </p:blipFill>
        <p:spPr bwMode="auto">
          <a:xfrm>
            <a:off x="242047" y="1700808"/>
            <a:ext cx="8552330" cy="4383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7999219"/>
      </p:ext>
    </p:extLst>
  </p:cSld>
  <p:clrMapOvr>
    <a:masterClrMapping/>
  </p:clrMapOvr>
  <p:transition spd="slow" advTm="2359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Гульнара Гайнуловна\Desktop\РАСПЕЧАТАТЬ ДЛЯ МУЗЕЯ\DSC0431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9" t="8221" b="12060"/>
          <a:stretch/>
        </p:blipFill>
        <p:spPr bwMode="auto">
          <a:xfrm>
            <a:off x="395535" y="3317893"/>
            <a:ext cx="5544617" cy="3247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Гульнара Гайнуловна\Desktop\ВНЕУРОЧНАЯ ДеЯТ\для ВИЗИТКИ\P1010683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04664"/>
            <a:ext cx="4230621" cy="3172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51520" y="548680"/>
            <a:ext cx="4176463" cy="2160240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 smtClean="0">
                <a:solidFill>
                  <a:srgbClr val="FF0000"/>
                </a:solidFill>
                <a:effectLst>
                  <a:reflection blurRad="6350" endPos="0" dir="5400000" sy="-100000" algn="bl" rotWithShape="0"/>
                </a:effectLst>
              </a:rPr>
              <a:t>Школьные принадлежности начала </a:t>
            </a:r>
            <a:r>
              <a:rPr lang="en-US" sz="2000" dirty="0" smtClean="0">
                <a:solidFill>
                  <a:srgbClr val="FF0000"/>
                </a:solidFill>
                <a:effectLst>
                  <a:reflection blurRad="6350" endPos="0" dir="5400000" sy="-100000" algn="bl" rotWithShape="0"/>
                </a:effectLst>
              </a:rPr>
              <a:t>XX</a:t>
            </a:r>
            <a:r>
              <a:rPr lang="ru-RU" sz="2000" dirty="0" smtClean="0">
                <a:solidFill>
                  <a:srgbClr val="FF0000"/>
                </a:solidFill>
                <a:effectLst>
                  <a:reflection blurRad="6350" endPos="0" dir="5400000" sy="-100000" algn="bl" rotWithShape="0"/>
                </a:effectLst>
              </a:rPr>
              <a:t>  века и исследовательские работы учащихся по  истории школы в селе </a:t>
            </a:r>
            <a:r>
              <a:rPr lang="ru-RU" sz="2000" dirty="0" err="1" smtClean="0">
                <a:solidFill>
                  <a:srgbClr val="FF0000"/>
                </a:solidFill>
                <a:effectLst>
                  <a:reflection blurRad="6350" endPos="0" dir="5400000" sy="-100000" algn="bl" rotWithShape="0"/>
                </a:effectLst>
              </a:rPr>
              <a:t>Сарманай</a:t>
            </a:r>
            <a:r>
              <a:rPr lang="ru-RU" sz="2000" dirty="0" smtClean="0">
                <a:solidFill>
                  <a:srgbClr val="FF0000"/>
                </a:solidFill>
                <a:effectLst>
                  <a:reflection blurRad="6350" endPos="0" dir="5400000" sy="-100000" algn="bl" rotWithShape="0"/>
                </a:effectLst>
              </a:rPr>
              <a:t> и учительских династиях</a:t>
            </a:r>
            <a:endParaRPr lang="ru-RU" sz="2000" dirty="0">
              <a:solidFill>
                <a:srgbClr val="FF0000"/>
              </a:solidFill>
              <a:effectLst>
                <a:reflection blurRad="6350" endPos="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79446935"/>
      </p:ext>
    </p:extLst>
  </p:cSld>
  <p:clrMapOvr>
    <a:masterClrMapping/>
  </p:clrMapOvr>
  <p:transition spd="slow" advTm="1906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Гульнара Гайнуловна\Desktop\РАСПЕЧАТАТЬ ДЛЯ МУЗЕЯ\DSC04241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70" y="332656"/>
            <a:ext cx="8869990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9828074"/>
      </p:ext>
    </p:extLst>
  </p:cSld>
  <p:clrMapOvr>
    <a:masterClrMapping/>
  </p:clrMapOvr>
  <p:transition spd="slow" advTm="13016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771</TotalTime>
  <Words>139</Words>
  <Application>Microsoft Office PowerPoint</Application>
  <PresentationFormat>Экран (4:3)</PresentationFormat>
  <Paragraphs>17</Paragraphs>
  <Slides>18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Воздушный поток</vt:lpstr>
      <vt:lpstr>Презентация PowerPoint</vt:lpstr>
      <vt:lpstr>Первое помещение музея</vt:lpstr>
      <vt:lpstr>Первые руководители музея</vt:lpstr>
      <vt:lpstr>Презентация PowerPoint</vt:lpstr>
      <vt:lpstr>Презентация PowerPoint</vt:lpstr>
      <vt:lpstr>Старинная национальная одежда и исследования учащихся о элементах татарского костюма</vt:lpstr>
      <vt:lpstr>Стенд о истории школы  в селе Сарманай</vt:lpstr>
      <vt:lpstr>Школьные принадлежности начала XX  века и исследовательские работы учащихся по  истории школы в селе Сарманай и учительских династиях</vt:lpstr>
      <vt:lpstr>Презентация PowerPoint</vt:lpstr>
      <vt:lpstr>Презентация PowerPoint</vt:lpstr>
      <vt:lpstr>Творческие работы учащихся о Вов и личные вещи фронтовиков</vt:lpstr>
      <vt:lpstr>Материалы о воине-интернационалисте Ялчине  Р.Х. </vt:lpstr>
      <vt:lpstr>Презентация PowerPoint</vt:lpstr>
      <vt:lpstr>Презентация PowerPoint</vt:lpstr>
      <vt:lpstr>Изданные «самиздатом» Книга Памяти села Сарманай и  сборник стихов учителя Айткулова М.М.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Гульнара Гайнуловна</dc:creator>
  <cp:lastModifiedBy>Гульнара Гайнуловна</cp:lastModifiedBy>
  <cp:revision>53</cp:revision>
  <dcterms:created xsi:type="dcterms:W3CDTF">2011-07-01T17:32:15Z</dcterms:created>
  <dcterms:modified xsi:type="dcterms:W3CDTF">2019-12-09T18:21:47Z</dcterms:modified>
</cp:coreProperties>
</file>