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0" r:id="rId4"/>
    <p:sldId id="257" r:id="rId5"/>
    <p:sldId id="259" r:id="rId6"/>
    <p:sldId id="265" r:id="rId7"/>
    <p:sldId id="261" r:id="rId8"/>
    <p:sldId id="262" r:id="rId9"/>
    <p:sldId id="258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3CC8-2345-494F-A579-1C4D9C6AEF96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C74-FA07-4B4A-85E1-5A18B1B73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3CC8-2345-494F-A579-1C4D9C6AEF96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C74-FA07-4B4A-85E1-5A18B1B73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3CC8-2345-494F-A579-1C4D9C6AEF96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C74-FA07-4B4A-85E1-5A18B1B73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3CC8-2345-494F-A579-1C4D9C6AEF96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C74-FA07-4B4A-85E1-5A18B1B73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3CC8-2345-494F-A579-1C4D9C6AEF96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C74-FA07-4B4A-85E1-5A18B1B73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3CC8-2345-494F-A579-1C4D9C6AEF96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C74-FA07-4B4A-85E1-5A18B1B73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3CC8-2345-494F-A579-1C4D9C6AEF96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C74-FA07-4B4A-85E1-5A18B1B73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3CC8-2345-494F-A579-1C4D9C6AEF96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C74-FA07-4B4A-85E1-5A18B1B73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3CC8-2345-494F-A579-1C4D9C6AEF96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C74-FA07-4B4A-85E1-5A18B1B73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3CC8-2345-494F-A579-1C4D9C6AEF96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C74-FA07-4B4A-85E1-5A18B1B73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3CC8-2345-494F-A579-1C4D9C6AEF96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C74-FA07-4B4A-85E1-5A18B1B73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F3CC8-2345-494F-A579-1C4D9C6AEF96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D3C74-FA07-4B4A-85E1-5A18B1B73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952327"/>
          </a:xfrm>
        </p:spPr>
        <p:txBody>
          <a:bodyPr>
            <a:normAutofit fontScale="90000"/>
          </a:bodyPr>
          <a:lstStyle/>
          <a:p>
            <a:pPr lvl="0" fontAlgn="base">
              <a:lnSpc>
                <a:spcPct val="150000"/>
              </a:lnSpc>
              <a:spcAft>
                <a:spcPct val="0"/>
              </a:spcAft>
              <a:tabLst>
                <a:tab pos="1819275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ИНДИВИДУАЛЬНЫЙ ПРОЕКТ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Тема: Обработка фотографий в графическом редакторе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488832" cy="1752600"/>
          </a:xfrm>
        </p:spPr>
        <p:txBody>
          <a:bodyPr>
            <a:no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192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Выполнил: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Слободян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Георгий ученик 7 «Б» класса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192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19275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Руководитель: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Корякин Александр Геннадьевич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192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952327"/>
          </a:xfrm>
        </p:spPr>
        <p:txBody>
          <a:bodyPr>
            <a:normAutofit fontScale="90000"/>
          </a:bodyPr>
          <a:lstStyle/>
          <a:p>
            <a:pPr lvl="0" fontAlgn="base">
              <a:lnSpc>
                <a:spcPct val="150000"/>
              </a:lnSpc>
              <a:spcAft>
                <a:spcPct val="0"/>
              </a:spcAft>
              <a:tabLst>
                <a:tab pos="1819275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ИНДИВИДУАЛЬНЫЙ ПРОЕКТ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Тема: Обработка фотографий в графическом редакторе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488832" cy="1752600"/>
          </a:xfrm>
        </p:spPr>
        <p:txBody>
          <a:bodyPr>
            <a:no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192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Выполнил: </a:t>
            </a: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Слободян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Георгий ученик 7 «Б» класса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192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19275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Руководитель: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Корякин Александр Геннадьевич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192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Цель </a:t>
            </a:r>
            <a:r>
              <a:rPr lang="ru-RU" dirty="0"/>
              <a:t>– выполнить качественную обработку нескольких фотоснимков в графическом редакторе </a:t>
            </a:r>
            <a:r>
              <a:rPr lang="en-US" dirty="0"/>
              <a:t>Adobe Photoshop</a:t>
            </a:r>
            <a:r>
              <a:rPr lang="ru-RU" dirty="0" smtClean="0"/>
              <a:t>.</a:t>
            </a:r>
          </a:p>
          <a:p>
            <a:pPr algn="just">
              <a:buNone/>
            </a:pPr>
            <a:endParaRPr lang="ru-RU" dirty="0"/>
          </a:p>
          <a:p>
            <a:pPr algn="just">
              <a:buNone/>
            </a:pPr>
            <a:r>
              <a:rPr lang="ru-RU" sz="2400" dirty="0" smtClean="0"/>
              <a:t>Для этого были поставлены следующие задачи:</a:t>
            </a:r>
            <a:endParaRPr lang="ru-RU" sz="2400" dirty="0"/>
          </a:p>
          <a:p>
            <a:pPr algn="just">
              <a:buNone/>
            </a:pPr>
            <a:r>
              <a:rPr lang="ru-RU" sz="2400" dirty="0"/>
              <a:t>1) узнать исторические приемы и методы редактирования и ретуширования фотографий.</a:t>
            </a:r>
          </a:p>
          <a:p>
            <a:pPr algn="just">
              <a:buNone/>
            </a:pPr>
            <a:r>
              <a:rPr lang="ru-RU" sz="2400" dirty="0"/>
              <a:t>2) освоить инструменты и фильтры графического редактора </a:t>
            </a:r>
            <a:r>
              <a:rPr lang="ru-RU" sz="2400" dirty="0" err="1"/>
              <a:t>Фотошоп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4" descr="ч-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81541"/>
            <a:ext cx="4253823" cy="5676459"/>
          </a:xfrm>
          <a:prstGeom prst="rect">
            <a:avLst/>
          </a:prstGeom>
          <a:noFill/>
        </p:spPr>
      </p:pic>
      <p:pic>
        <p:nvPicPr>
          <p:cNvPr id="6145" name="Рисунок 13" descr="Описание: C:\Users\User\AppData\Local\Microsoft\Windows\INetCache\Content.Word\чб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94820" y="1195626"/>
            <a:ext cx="4225652" cy="5662374"/>
          </a:xfrm>
          <a:prstGeom prst="rect">
            <a:avLst/>
          </a:prstGeom>
          <a:noFill/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8124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70827" y="476672"/>
            <a:ext cx="28645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Синий цветовой канал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20" descr="IMG_20191004_1725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26022"/>
            <a:ext cx="4427984" cy="5831978"/>
          </a:xfrm>
          <a:prstGeom prst="rect">
            <a:avLst/>
          </a:prstGeom>
          <a:noFill/>
        </p:spPr>
      </p:pic>
      <p:pic>
        <p:nvPicPr>
          <p:cNvPr id="18433" name="Рисунок 19" descr="Описание: C:\Users\User\AppData\Local\Microsoft\Windows\INetCache\Content.Word\qqq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1444" y="1010591"/>
            <a:ext cx="4412556" cy="5847409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7667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698756" y="476672"/>
            <a:ext cx="16087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Осветление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Рисунок 15" descr="qqq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2878" y="3501008"/>
            <a:ext cx="6701122" cy="3356992"/>
          </a:xfrm>
          <a:prstGeom prst="rect">
            <a:avLst/>
          </a:prstGeom>
          <a:noFill/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542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Рисунок 16" descr="krasnye-glaza-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08720"/>
            <a:ext cx="6701122" cy="3356992"/>
          </a:xfrm>
          <a:prstGeom prst="rect">
            <a:avLst/>
          </a:prstGeom>
          <a:noFill/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457390" y="476672"/>
            <a:ext cx="40914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Удаление эффекта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красных глаз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22" descr="Описание: C:\Users\User\AppData\Local\Microsoft\Windows\INetCache\Content.Word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80728"/>
            <a:ext cx="5400600" cy="3600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5" name="Рисунок 21" descr="Описание: C:\Users\User\AppData\Local\Microsoft\Windows\INetCache\Content.Word\qqq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924944"/>
            <a:ext cx="5400599" cy="361934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67538" y="415117"/>
            <a:ext cx="46711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Восстанавливающая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кисть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2" descr="unnamed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92749"/>
            <a:ext cx="5432326" cy="4065251"/>
          </a:xfrm>
          <a:prstGeom prst="rect">
            <a:avLst/>
          </a:prstGeom>
          <a:noFill/>
        </p:spPr>
      </p:pic>
      <p:pic>
        <p:nvPicPr>
          <p:cNvPr id="5121" name="Рисунок 11" descr="Описание: C:\Users\User\AppData\Local\Microsoft\Windows\INetCache\Content.Word\u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37589" y="1196752"/>
            <a:ext cx="5306411" cy="3975311"/>
          </a:xfrm>
          <a:prstGeom prst="rect">
            <a:avLst/>
          </a:prstGeom>
          <a:noFill/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374373" y="476672"/>
            <a:ext cx="225747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Изменение цвета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unnamed (1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24944"/>
            <a:ext cx="4860032" cy="393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Users\User\Desktop\Новая папка\Новая папка (4)\unnamed (2)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412776"/>
            <a:ext cx="4644008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080077" y="476672"/>
            <a:ext cx="8460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Губка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8" descr="Описание: C:\Users\User\AppData\Local\Microsoft\Windows\INetCache\Content.Word\IMG_20201014_1807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43921"/>
            <a:ext cx="5773441" cy="4314079"/>
          </a:xfrm>
          <a:prstGeom prst="rect">
            <a:avLst/>
          </a:prstGeom>
          <a:noFill/>
        </p:spPr>
      </p:pic>
      <p:pic>
        <p:nvPicPr>
          <p:cNvPr id="8193" name="Рисунок 17" descr="qqq2"/>
          <p:cNvPicPr>
            <a:picLocks noChangeAspect="1" noChangeArrowheads="1"/>
          </p:cNvPicPr>
          <p:nvPr/>
        </p:nvPicPr>
        <p:blipFill>
          <a:blip r:embed="rId3" cstate="print">
            <a:lum bright="20000" contrast="20000"/>
          </a:blip>
          <a:srcRect/>
          <a:stretch>
            <a:fillRect/>
          </a:stretch>
        </p:blipFill>
        <p:spPr bwMode="auto">
          <a:xfrm>
            <a:off x="3383360" y="1484784"/>
            <a:ext cx="5760640" cy="4314079"/>
          </a:xfrm>
          <a:prstGeom prst="rect">
            <a:avLst/>
          </a:prstGeom>
          <a:noFill/>
        </p:spPr>
      </p:pic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687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46103" y="476672"/>
            <a:ext cx="39140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Заливка с учётом содержимого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97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ИНДИВИДУАЛЬНЫЙ ПРОЕКТ Тема: Обработка фотографий в графическом редакторе </vt:lpstr>
      <vt:lpstr>Цели и задачи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ИНДИВИДУАЛЬНЫЙ ПРОЕКТ Тема: Обработка фотографий в графическом редакторе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Александр Геннадьевич KAG. Корякин</cp:lastModifiedBy>
  <cp:revision>11</cp:revision>
  <dcterms:created xsi:type="dcterms:W3CDTF">2021-03-18T07:44:03Z</dcterms:created>
  <dcterms:modified xsi:type="dcterms:W3CDTF">2024-03-04T06:32:50Z</dcterms:modified>
</cp:coreProperties>
</file>