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3" r:id="rId2"/>
    <p:sldId id="277" r:id="rId3"/>
    <p:sldId id="275" r:id="rId4"/>
    <p:sldId id="276" r:id="rId5"/>
    <p:sldId id="278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3690"/>
    <a:srgbClr val="00CC99"/>
    <a:srgbClr val="0099CC"/>
    <a:srgbClr val="FF0066"/>
    <a:srgbClr val="7CBF33"/>
    <a:srgbClr val="FF6699"/>
    <a:srgbClr val="CC9900"/>
    <a:srgbClr val="FFCC99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E1A43-CD26-42F3-ABED-7EF20DD3FC32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B615-120D-482B-BEDE-C3F86CA8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ushakova\Desktop\наборы для волос\картинки\Se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2811" y="0"/>
            <a:ext cx="6771189" cy="6858000"/>
          </a:xfrm>
          <a:prstGeom prst="rect">
            <a:avLst/>
          </a:prstGeom>
          <a:noFill/>
        </p:spPr>
      </p:pic>
      <p:pic>
        <p:nvPicPr>
          <p:cNvPr id="5" name="Рисунок 4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290"/>
            <a:ext cx="29724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2000240"/>
            <a:ext cx="535785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РОСКОШНЫЕ МАСКИ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ДЛЯ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ВОЛОС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200" b="1" dirty="0" smtClean="0">
                <a:solidFill>
                  <a:srgbClr val="CC9900"/>
                </a:solidFill>
              </a:rPr>
              <a:t>ЗОЛОТАЯ МАСКА ДЛЯ ПОЛНОГО ВОССТАНОВЛЕНИЯ И ПИТАНИЯ ВОЛОС</a:t>
            </a:r>
            <a:endParaRPr lang="en-US" sz="1200" b="1" dirty="0" smtClean="0">
              <a:solidFill>
                <a:srgbClr val="CC9900"/>
              </a:solidFill>
            </a:endParaRPr>
          </a:p>
          <a:p>
            <a:endParaRPr lang="en-US" sz="1200" b="1" dirty="0" smtClean="0">
              <a:solidFill>
                <a:srgbClr val="CC99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200" b="1" dirty="0" smtClean="0">
                <a:solidFill>
                  <a:srgbClr val="7CBF33"/>
                </a:solidFill>
              </a:rPr>
              <a:t>ШЕЛКОВАЯ МАСКА </a:t>
            </a:r>
          </a:p>
          <a:p>
            <a:pPr>
              <a:spcAft>
                <a:spcPts val="1000"/>
              </a:spcAft>
            </a:pPr>
            <a:r>
              <a:rPr lang="ru-RU" sz="1200" b="1" dirty="0" smtClean="0">
                <a:solidFill>
                  <a:srgbClr val="7CBF33"/>
                </a:solidFill>
              </a:rPr>
              <a:t>ДЛЯ АБСОЛЮТНОГО УВЛАЖНЕНИЯ И БЛЕСКА ВОЛОС</a:t>
            </a:r>
            <a:endParaRPr lang="en-US" sz="1200" b="1" dirty="0" smtClean="0">
              <a:solidFill>
                <a:srgbClr val="7CBF33"/>
              </a:solidFill>
            </a:endParaRPr>
          </a:p>
          <a:p>
            <a:pPr>
              <a:spcAft>
                <a:spcPts val="1000"/>
              </a:spcAft>
              <a:buFont typeface="Wingdings" pitchFamily="2" charset="2"/>
              <a:buChar char="v"/>
            </a:pPr>
            <a:r>
              <a:rPr lang="ru-RU" sz="1200" b="1" dirty="0" smtClean="0">
                <a:solidFill>
                  <a:srgbClr val="FF0066"/>
                </a:solidFill>
                <a:ea typeface="Times New Roman"/>
                <a:cs typeface="Times New Roman"/>
              </a:rPr>
              <a:t>РОСКОШНАЯ МАСКА ДЛЯ СИЯНИЯ ЦВЕТА, ВОССТАНОВЛЕНИЯ И </a:t>
            </a:r>
          </a:p>
          <a:p>
            <a:pPr>
              <a:spcAft>
                <a:spcPts val="1000"/>
              </a:spcAft>
            </a:pPr>
            <a:r>
              <a:rPr lang="ru-RU" sz="1200" b="1" dirty="0" smtClean="0">
                <a:solidFill>
                  <a:srgbClr val="FF0066"/>
                </a:solidFill>
                <a:ea typeface="Times New Roman"/>
                <a:cs typeface="Times New Roman"/>
              </a:rPr>
              <a:t>ЗАЩИТЫ ВОЛОС</a:t>
            </a:r>
            <a:endParaRPr lang="en-US" sz="1200" b="1" dirty="0" smtClean="0">
              <a:solidFill>
                <a:srgbClr val="FF0066"/>
              </a:solidFill>
              <a:ea typeface="Times New Roman"/>
              <a:cs typeface="Times New Roman"/>
            </a:endParaRPr>
          </a:p>
          <a:p>
            <a:pPr>
              <a:buFont typeface="Wingdings" pitchFamily="2" charset="2"/>
              <a:buChar char="v"/>
            </a:pPr>
            <a:r>
              <a:rPr lang="ru-RU" sz="1200" b="1" dirty="0" smtClean="0">
                <a:solidFill>
                  <a:srgbClr val="00CC99"/>
                </a:solidFill>
              </a:rPr>
              <a:t>ИНТЕНСИВНАЯ МАСКА ДЛЯ МАКСИМАЛЬНОГО</a:t>
            </a:r>
            <a:endParaRPr lang="ru-RU" sz="1200" dirty="0" smtClean="0">
              <a:solidFill>
                <a:srgbClr val="00CC99"/>
              </a:solidFill>
            </a:endParaRPr>
          </a:p>
          <a:p>
            <a:r>
              <a:rPr lang="ru-RU" sz="1200" b="1" dirty="0" smtClean="0">
                <a:solidFill>
                  <a:srgbClr val="00CC99"/>
                </a:solidFill>
              </a:rPr>
              <a:t>ОБЪЕМА И ГУСТОТЫ ВОЛОС</a:t>
            </a:r>
            <a:endParaRPr lang="en-US" sz="1200" b="1" dirty="0" smtClean="0">
              <a:solidFill>
                <a:srgbClr val="00CC99"/>
              </a:solidFill>
            </a:endParaRPr>
          </a:p>
          <a:p>
            <a:endParaRPr lang="en-US" sz="1200" b="1" dirty="0" smtClean="0">
              <a:solidFill>
                <a:srgbClr val="00CC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1200" b="1" dirty="0" smtClean="0">
                <a:solidFill>
                  <a:srgbClr val="7030A0"/>
                </a:solidFill>
              </a:rPr>
              <a:t>ЛЕГЕНДАРНАЯ МАСКА ДЛЯ ЭФФЕКТИВНОГО</a:t>
            </a:r>
            <a:r>
              <a:rPr lang="ru-RU" sz="1200" dirty="0" smtClean="0">
                <a:solidFill>
                  <a:srgbClr val="7030A0"/>
                </a:solidFill>
              </a:rPr>
              <a:t> </a:t>
            </a:r>
            <a:r>
              <a:rPr lang="ru-RU" sz="1200" b="1" dirty="0" smtClean="0">
                <a:solidFill>
                  <a:srgbClr val="7030A0"/>
                </a:solidFill>
              </a:rPr>
              <a:t>УКРЕПЛЕНИЯ И РОСТА </a:t>
            </a:r>
          </a:p>
          <a:p>
            <a:r>
              <a:rPr lang="ru-RU" sz="1200" b="1" dirty="0" smtClean="0">
                <a:solidFill>
                  <a:srgbClr val="7030A0"/>
                </a:solidFill>
              </a:rPr>
              <a:t>ВОЛОС</a:t>
            </a:r>
            <a:endParaRPr lang="ru-RU" sz="1200" dirty="0" smtClean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shushakova\Desktop\наборы для волос\МАСКИ ДЛЯ ВОЛОС\фото\презентация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545865"/>
            <a:ext cx="3465737" cy="2312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shushakova\Desktop\наборы для волос\МАСКИ ДЛЯ ВОЛОС\фото\презентация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5136" y="2071678"/>
            <a:ext cx="3828864" cy="45005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500726" cy="407196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1400" dirty="0" smtClean="0">
                <a:cs typeface="Times New Roman" pitchFamily="18" charset="0"/>
              </a:rPr>
              <a:t>           </a:t>
            </a:r>
            <a:r>
              <a:rPr lang="ru-RU" sz="1400" dirty="0" smtClean="0"/>
              <a:t>Африканский континент подарил нам два чудодейственных источника красоты волос - марокканское масло </a:t>
            </a:r>
            <a:r>
              <a:rPr lang="ru-RU" sz="1400" dirty="0" err="1" smtClean="0"/>
              <a:t>арганы</a:t>
            </a:r>
            <a:r>
              <a:rPr lang="ru-RU" sz="1400" dirty="0" smtClean="0"/>
              <a:t> и кенийское масло </a:t>
            </a:r>
            <a:r>
              <a:rPr lang="ru-RU" sz="1400" dirty="0" err="1" smtClean="0"/>
              <a:t>ши</a:t>
            </a:r>
            <a:r>
              <a:rPr lang="ru-RU" sz="1400" dirty="0" smtClean="0"/>
              <a:t>. </a:t>
            </a:r>
            <a:r>
              <a:rPr lang="ru-RU" sz="1400" b="1" dirty="0" err="1" smtClean="0"/>
              <a:t>Арганового</a:t>
            </a:r>
            <a:r>
              <a:rPr lang="ru-RU" sz="1400" b="1" dirty="0" smtClean="0"/>
              <a:t> масло</a:t>
            </a:r>
            <a:r>
              <a:rPr lang="ru-RU" sz="1400" dirty="0" smtClean="0"/>
              <a:t> часто называют жидким золотом, ведь это самое дорогое масло в мире. Это настоящий природный кладезь витаминов Е и F, ненасыщенных жирных кислот и антиоксидантов. Оно полностью восстанавливает структуру волос до самых кончиков, возвращая им природную красоту, мягкость и эластичность. </a:t>
            </a:r>
            <a:r>
              <a:rPr lang="ru-RU" sz="1400" b="1" dirty="0" smtClean="0"/>
              <a:t>Масло </a:t>
            </a:r>
            <a:r>
              <a:rPr lang="ru-RU" sz="1400" b="1" dirty="0" err="1" smtClean="0"/>
              <a:t>ши</a:t>
            </a:r>
            <a:r>
              <a:rPr lang="ru-RU" sz="1400" dirty="0" smtClean="0"/>
              <a:t> - одно из самых популярных и полезных масел в мире. Оно обладает поистине уникальными увлажняющими свойствами, богато витаминами А, Е, D и протеинами. Увлажняет и питает волосы, придает им гладкость и ослепительный блеск. Золотая маска для волос идеально подходит для волос после химического воздействия, окрашивания или </a:t>
            </a:r>
            <a:r>
              <a:rPr lang="ru-RU" sz="1400" dirty="0" err="1" smtClean="0"/>
              <a:t>мелирования</a:t>
            </a:r>
            <a:r>
              <a:rPr lang="ru-RU" sz="1400" dirty="0" smtClean="0"/>
              <a:t>, возвращает им красоту, мягкость и  здоровый блеск натуральных волос.</a:t>
            </a:r>
            <a:endParaRPr lang="ru-RU" sz="1500" dirty="0" smtClean="0"/>
          </a:p>
          <a:p>
            <a:endParaRPr lang="ru-RU" sz="1400" dirty="0" smtClean="0"/>
          </a:p>
          <a:p>
            <a:pPr lvl="0" fontAlgn="base">
              <a:spcAft>
                <a:spcPct val="0"/>
              </a:spcAft>
              <a:buNone/>
            </a:pPr>
            <a:r>
              <a:rPr lang="ru-RU" sz="14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       ЭФФЕКТИВНОСТЬ</a:t>
            </a:r>
          </a:p>
          <a:p>
            <a:pPr lvl="0"/>
            <a:r>
              <a:rPr lang="ru-RU" sz="1400" dirty="0" smtClean="0"/>
              <a:t>полностью </a:t>
            </a:r>
            <a:r>
              <a:rPr lang="ru-RU" sz="1400" b="1" dirty="0" smtClean="0"/>
              <a:t>ВОССТАНАВЛИВАЕТ </a:t>
            </a:r>
            <a:r>
              <a:rPr lang="ru-RU" sz="1400" dirty="0" smtClean="0"/>
              <a:t>поврежденную структуру ослабленных волос</a:t>
            </a:r>
          </a:p>
          <a:p>
            <a:pPr lvl="0"/>
            <a:r>
              <a:rPr lang="ru-RU" sz="1400" b="1" dirty="0" smtClean="0"/>
              <a:t>ИДЕАЛЬНО ПОДХОДИТ</a:t>
            </a:r>
            <a:r>
              <a:rPr lang="ru-RU" sz="1400" dirty="0" smtClean="0"/>
              <a:t> для волос после химического воздействия, </a:t>
            </a:r>
            <a:r>
              <a:rPr lang="ru-RU" sz="1400" dirty="0" err="1" smtClean="0"/>
              <a:t>мелирования</a:t>
            </a:r>
            <a:r>
              <a:rPr lang="ru-RU" sz="1400" dirty="0" smtClean="0"/>
              <a:t> и окрашивания</a:t>
            </a:r>
          </a:p>
          <a:p>
            <a:pPr lvl="0"/>
            <a:r>
              <a:rPr lang="ru-RU" sz="1400" b="1" dirty="0" smtClean="0"/>
              <a:t>ВОЗВРАЩАЕТ КРАСОТУ</a:t>
            </a:r>
            <a:r>
              <a:rPr lang="ru-RU" sz="1400" dirty="0" smtClean="0"/>
              <a:t> и мягкость натуральных волос</a:t>
            </a:r>
          </a:p>
          <a:p>
            <a:endParaRPr lang="ru-RU" sz="1400" dirty="0" smtClean="0"/>
          </a:p>
          <a:p>
            <a:pPr algn="just">
              <a:buNone/>
            </a:pPr>
            <a:r>
              <a:rPr lang="ru-RU" sz="1000" dirty="0" smtClean="0"/>
              <a:t>          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100" dirty="0" smtClean="0">
                <a:cs typeface="Times New Roman" pitchFamily="18" charset="0"/>
              </a:rPr>
              <a:t>Объем</a:t>
            </a:r>
            <a:r>
              <a:rPr lang="en-US" sz="1100" dirty="0" smtClean="0">
                <a:cs typeface="Times New Roman" pitchFamily="18" charset="0"/>
              </a:rPr>
              <a:t>: </a:t>
            </a:r>
            <a:r>
              <a:rPr lang="ru-RU" sz="1100" dirty="0" smtClean="0">
                <a:cs typeface="Times New Roman" pitchFamily="18" charset="0"/>
              </a:rPr>
              <a:t>1000мл.</a:t>
            </a:r>
          </a:p>
          <a:p>
            <a:pPr algn="r">
              <a:buNone/>
            </a:pPr>
            <a:r>
              <a:rPr lang="ru-RU" sz="1100" dirty="0" smtClean="0">
                <a:cs typeface="Times New Roman" pitchFamily="18" charset="0"/>
              </a:rPr>
              <a:t>В </a:t>
            </a:r>
            <a:r>
              <a:rPr lang="ru-RU" sz="1100" dirty="0" err="1" smtClean="0">
                <a:cs typeface="Times New Roman" pitchFamily="18" charset="0"/>
              </a:rPr>
              <a:t>гофрокоробе</a:t>
            </a:r>
            <a:r>
              <a:rPr lang="en-US" sz="1100" dirty="0" smtClean="0">
                <a:cs typeface="Times New Roman" pitchFamily="18" charset="0"/>
              </a:rPr>
              <a:t>:</a:t>
            </a:r>
            <a:r>
              <a:rPr lang="ru-RU" sz="1100" dirty="0" smtClean="0">
                <a:cs typeface="Times New Roman" pitchFamily="18" charset="0"/>
              </a:rPr>
              <a:t> 3шт.</a:t>
            </a:r>
          </a:p>
          <a:p>
            <a:pPr algn="r">
              <a:buNone/>
            </a:pPr>
            <a:endParaRPr lang="ru-RU" sz="11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/>
              <a:t>           </a:t>
            </a:r>
            <a:r>
              <a:rPr lang="ru-RU" sz="1200" dirty="0" smtClean="0"/>
              <a:t>Состав</a:t>
            </a:r>
            <a:r>
              <a:rPr lang="en-US" sz="1200" dirty="0" smtClean="0"/>
              <a:t>: Aqua, </a:t>
            </a:r>
            <a:r>
              <a:rPr lang="en-US" sz="1200" dirty="0" err="1" smtClean="0"/>
              <a:t>Cetearyl</a:t>
            </a:r>
            <a:r>
              <a:rPr lang="en-US" sz="1200" dirty="0" smtClean="0"/>
              <a:t> Alcohol, </a:t>
            </a:r>
            <a:r>
              <a:rPr lang="en-US" sz="1200" dirty="0" err="1" smtClean="0"/>
              <a:t>Cocos</a:t>
            </a:r>
            <a:r>
              <a:rPr lang="en-US" sz="1200" dirty="0" smtClean="0"/>
              <a:t> </a:t>
            </a:r>
            <a:r>
              <a:rPr lang="en-US" sz="1200" dirty="0" err="1" smtClean="0"/>
              <a:t>Nucifera</a:t>
            </a:r>
            <a:r>
              <a:rPr lang="en-US" sz="1200" dirty="0" smtClean="0"/>
              <a:t> Oil (</a:t>
            </a:r>
            <a:r>
              <a:rPr lang="ru-RU" sz="1200" dirty="0" smtClean="0"/>
              <a:t>масло кокосовое</a:t>
            </a:r>
            <a:r>
              <a:rPr lang="en-US" sz="1200" dirty="0" smtClean="0"/>
              <a:t>), </a:t>
            </a:r>
            <a:r>
              <a:rPr lang="en-US" sz="1200" dirty="0" err="1" smtClean="0"/>
              <a:t>Glyceryl</a:t>
            </a:r>
            <a:r>
              <a:rPr lang="en-US" sz="1200" dirty="0" smtClean="0"/>
              <a:t> </a:t>
            </a:r>
            <a:r>
              <a:rPr lang="en-US" sz="1200" dirty="0" err="1" smtClean="0"/>
              <a:t>Stearate</a:t>
            </a:r>
            <a:r>
              <a:rPr lang="en-US" sz="1200" dirty="0" smtClean="0"/>
              <a:t>, </a:t>
            </a:r>
            <a:r>
              <a:rPr lang="en-US" sz="1200" dirty="0" err="1" smtClean="0"/>
              <a:t>Cyclopentasiloxane</a:t>
            </a:r>
            <a:r>
              <a:rPr lang="en-US" sz="1200" dirty="0" smtClean="0"/>
              <a:t>, </a:t>
            </a:r>
            <a:r>
              <a:rPr lang="en-US" sz="1200" dirty="0" err="1" smtClean="0"/>
              <a:t>Bis-Cetearyl</a:t>
            </a:r>
            <a:r>
              <a:rPr lang="en-US" sz="1200" dirty="0" smtClean="0"/>
              <a:t> </a:t>
            </a:r>
            <a:r>
              <a:rPr lang="en-US" sz="1200" dirty="0" err="1" smtClean="0"/>
              <a:t>Amodimethicone</a:t>
            </a:r>
            <a:r>
              <a:rPr lang="en-US" sz="1200" dirty="0" smtClean="0"/>
              <a:t>, Organic </a:t>
            </a:r>
            <a:r>
              <a:rPr lang="en-US" sz="1200" dirty="0" err="1" smtClean="0"/>
              <a:t>Butyrospermum</a:t>
            </a:r>
            <a:r>
              <a:rPr lang="en-US" sz="1200" dirty="0" smtClean="0"/>
              <a:t> </a:t>
            </a:r>
            <a:r>
              <a:rPr lang="en-US" sz="1200" dirty="0" err="1" smtClean="0"/>
              <a:t>Parkii</a:t>
            </a:r>
            <a:r>
              <a:rPr lang="en-US" sz="1200" dirty="0" smtClean="0"/>
              <a:t> Butter (</a:t>
            </a:r>
            <a:r>
              <a:rPr lang="ru-RU" sz="1200" dirty="0" smtClean="0"/>
              <a:t>органическое масло </a:t>
            </a:r>
            <a:r>
              <a:rPr lang="ru-RU" sz="1200" dirty="0" err="1" smtClean="0"/>
              <a:t>ши</a:t>
            </a:r>
            <a:r>
              <a:rPr lang="en-US" sz="1200" dirty="0" smtClean="0"/>
              <a:t>), Organic </a:t>
            </a:r>
            <a:r>
              <a:rPr lang="en-US" sz="1200" dirty="0" err="1" smtClean="0"/>
              <a:t>Argania</a:t>
            </a:r>
            <a:r>
              <a:rPr lang="en-US" sz="1200" dirty="0" smtClean="0"/>
              <a:t> </a:t>
            </a:r>
            <a:r>
              <a:rPr lang="en-US" sz="1200" dirty="0" err="1" smtClean="0"/>
              <a:t>Spinosa</a:t>
            </a:r>
            <a:r>
              <a:rPr lang="en-US" sz="1200" dirty="0" smtClean="0"/>
              <a:t> Kernel Oil (</a:t>
            </a:r>
            <a:r>
              <a:rPr lang="ru-RU" sz="1200" dirty="0" smtClean="0"/>
              <a:t>органическое масло </a:t>
            </a:r>
            <a:r>
              <a:rPr lang="ru-RU" sz="1200" dirty="0" err="1" smtClean="0"/>
              <a:t>арганы</a:t>
            </a:r>
            <a:r>
              <a:rPr lang="en-US" sz="1200" dirty="0" smtClean="0"/>
              <a:t>), </a:t>
            </a:r>
            <a:r>
              <a:rPr lang="en-US" sz="1200" dirty="0" err="1" smtClean="0"/>
              <a:t>Behentrimonium</a:t>
            </a:r>
            <a:r>
              <a:rPr lang="en-US" sz="1200" dirty="0" smtClean="0"/>
              <a:t> Chloride, </a:t>
            </a:r>
            <a:r>
              <a:rPr lang="en-US" sz="1200" dirty="0" err="1" smtClean="0"/>
              <a:t>Cetrimonium</a:t>
            </a:r>
            <a:r>
              <a:rPr lang="en-US" sz="1200" dirty="0" smtClean="0"/>
              <a:t> Chloride, </a:t>
            </a:r>
            <a:r>
              <a:rPr lang="en-US" sz="1200" dirty="0" err="1" smtClean="0"/>
              <a:t>Lauryl</a:t>
            </a:r>
            <a:r>
              <a:rPr lang="en-US" sz="1200" dirty="0" smtClean="0"/>
              <a:t> </a:t>
            </a:r>
            <a:r>
              <a:rPr lang="en-US" sz="1200" dirty="0" err="1" smtClean="0"/>
              <a:t>Glucoside</a:t>
            </a:r>
            <a:r>
              <a:rPr lang="en-US" sz="1200" dirty="0" smtClean="0"/>
              <a:t>, Benzyl Alcohol, </a:t>
            </a:r>
            <a:r>
              <a:rPr lang="en-US" sz="1200" dirty="0" err="1" smtClean="0"/>
              <a:t>Benzoi</a:t>
            </a:r>
            <a:r>
              <a:rPr lang="ru-RU" sz="1200" dirty="0" smtClean="0"/>
              <a:t>с </a:t>
            </a:r>
            <a:r>
              <a:rPr lang="en-US" sz="1200" dirty="0" smtClean="0"/>
              <a:t>Acid, </a:t>
            </a:r>
            <a:r>
              <a:rPr lang="en-US" sz="1200" dirty="0" err="1" smtClean="0"/>
              <a:t>Sorbic</a:t>
            </a:r>
            <a:r>
              <a:rPr lang="en-US" sz="1200" dirty="0" smtClean="0"/>
              <a:t> Acid, </a:t>
            </a:r>
            <a:r>
              <a:rPr lang="en-US" sz="1200" dirty="0" err="1" smtClean="0"/>
              <a:t>Parfum</a:t>
            </a:r>
            <a:r>
              <a:rPr lang="en-US" sz="1200" dirty="0" smtClean="0"/>
              <a:t>, </a:t>
            </a:r>
            <a:r>
              <a:rPr lang="en-US" sz="1200" dirty="0" err="1" smtClean="0"/>
              <a:t>Coumarin</a:t>
            </a:r>
            <a:r>
              <a:rPr lang="en-US" sz="1200" dirty="0" smtClean="0"/>
              <a:t>.</a:t>
            </a:r>
            <a:endParaRPr lang="ru-RU" sz="1200" dirty="0" smtClean="0"/>
          </a:p>
          <a:p>
            <a:pPr algn="just">
              <a:buNone/>
            </a:pPr>
            <a:endParaRPr lang="ru-RU" sz="11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5347"/>
            <a:ext cx="821537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C9900"/>
                </a:solidFill>
              </a:rPr>
              <a:t>ЗОЛОТАЯ МАСКА </a:t>
            </a:r>
          </a:p>
          <a:p>
            <a:pPr algn="ctr"/>
            <a:r>
              <a:rPr lang="ru-RU" b="1" dirty="0" smtClean="0">
                <a:solidFill>
                  <a:srgbClr val="CC9900"/>
                </a:solidFill>
              </a:rPr>
              <a:t>ДЛЯ ПОЛНОГО ВОССТАНОВЛЕНИЯ И ПИТАНИЯ ВОЛОС</a:t>
            </a:r>
            <a:endParaRPr lang="ru-RU" dirty="0">
              <a:solidFill>
                <a:srgbClr val="CC9900"/>
              </a:solidFill>
            </a:endParaRPr>
          </a:p>
        </p:txBody>
      </p:sp>
      <p:pic>
        <p:nvPicPr>
          <p:cNvPr id="7" name="Рисунок 6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636" y="142852"/>
            <a:ext cx="1635744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6219171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BIO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 ШИ И АРГАНЫ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C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СИЛЬНО ПОВРЕЖДЕННЫХ И ОСЛАБЛЕННЫХ ВОЛОС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C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ushakova\Desktop\наборы для волос\МАСКИ ДЛЯ ВОЛОС\фото\презентация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7219" y="1995468"/>
            <a:ext cx="4136781" cy="48625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786478" cy="407196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1400" dirty="0" smtClean="0">
                <a:cs typeface="Times New Roman" pitchFamily="18" charset="0"/>
              </a:rPr>
              <a:t>          </a:t>
            </a:r>
            <a:r>
              <a:rPr lang="ru-RU" sz="1400" dirty="0" smtClean="0"/>
              <a:t>Тропические леса Бразилии и зажигательный темперамент этой знойной страны дарит нам ценные масла авокадо, экстракт алое и протеины шелка. </a:t>
            </a:r>
            <a:r>
              <a:rPr lang="ru-RU" sz="1400" b="1" dirty="0" smtClean="0"/>
              <a:t>Сочные листья алоэ</a:t>
            </a:r>
            <a:r>
              <a:rPr lang="ru-RU" sz="1400" dirty="0" smtClean="0"/>
              <a:t> - это природный источник витаминов С, Е и В, а также </a:t>
            </a:r>
            <a:r>
              <a:rPr lang="ru-RU" sz="1400" dirty="0" err="1" smtClean="0"/>
              <a:t>бета-каротина</a:t>
            </a:r>
            <a:r>
              <a:rPr lang="ru-RU" sz="1400" dirty="0" smtClean="0"/>
              <a:t>. </a:t>
            </a:r>
            <a:r>
              <a:rPr lang="ru-RU" sz="1400" b="1" dirty="0" smtClean="0"/>
              <a:t>Экстракт алоэ</a:t>
            </a:r>
            <a:r>
              <a:rPr lang="ru-RU" sz="1400" dirty="0" smtClean="0"/>
              <a:t> превосходно увлажняет волосы, наполняет их живительной влагой, придавая им мягкость и эластичность. </a:t>
            </a:r>
            <a:r>
              <a:rPr lang="ru-RU" sz="1400" b="1" dirty="0" smtClean="0"/>
              <a:t>Масло авокадо</a:t>
            </a:r>
            <a:r>
              <a:rPr lang="ru-RU" sz="1400" dirty="0" smtClean="0"/>
              <a:t> несколько тысячелетий является источником красоты и здоровья в странах Южной Америки, а у древних индейцев плод авокадо считался лучшим подарком на свадьбу. Это масло содержит важнейшие для волос микроэлементы и витамины А, С, Е и D. Глубоко питает и моментально восстанавливает поврежденную структуру волос. </a:t>
            </a:r>
            <a:r>
              <a:rPr lang="ru-RU" sz="1400" b="1" dirty="0" smtClean="0"/>
              <a:t>Шелк </a:t>
            </a:r>
            <a:r>
              <a:rPr lang="ru-RU" sz="1400" dirty="0" smtClean="0"/>
              <a:t>всегда ассоциировался с роскошью и красотой. Входящие в его состав белки и аминокислоты потрясающим образом разглаживают волосы, возвращая им роскошный </a:t>
            </a:r>
            <a:r>
              <a:rPr lang="ru-RU" sz="1400" dirty="0" err="1" smtClean="0"/>
              <a:t>блеск.Природные</a:t>
            </a:r>
            <a:r>
              <a:rPr lang="ru-RU" sz="1400" dirty="0" smtClean="0"/>
              <a:t> дары многогранный и яркой Бразилии, соединены воедино в этой шелковой маске для создания абсолютной красоты и потрясающего блеска волос. </a:t>
            </a:r>
            <a:endParaRPr lang="ru-RU" sz="1500" dirty="0" smtClean="0"/>
          </a:p>
          <a:p>
            <a:endParaRPr lang="ru-RU" sz="1400" dirty="0" smtClean="0"/>
          </a:p>
          <a:p>
            <a:pPr lvl="0" fontAlgn="base">
              <a:spcAft>
                <a:spcPct val="0"/>
              </a:spcAft>
              <a:buNone/>
            </a:pPr>
            <a:r>
              <a:rPr lang="ru-RU" sz="14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7CBF33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lvl="0"/>
            <a:r>
              <a:rPr lang="ru-RU" sz="1200" b="1" dirty="0" smtClean="0"/>
              <a:t>ИДЕАЛЬНО УВЛАЖНЯЕТ</a:t>
            </a:r>
            <a:r>
              <a:rPr lang="ru-RU" sz="1200" dirty="0" smtClean="0"/>
              <a:t> волосы, восстанавливая их натуральную красоту и неповторимый блеск</a:t>
            </a:r>
          </a:p>
          <a:p>
            <a:pPr lvl="0"/>
            <a:r>
              <a:rPr lang="ru-RU" sz="1200" b="1" dirty="0" smtClean="0"/>
              <a:t>СОЗДАЕТ ШЕЛКОВУЮ МАТЕРИЮ</a:t>
            </a:r>
            <a:r>
              <a:rPr lang="ru-RU" sz="1200" dirty="0" smtClean="0"/>
              <a:t>, к которой так и хочется прикоснуться</a:t>
            </a:r>
          </a:p>
          <a:p>
            <a:endParaRPr lang="ru-RU" sz="1400" dirty="0" smtClean="0"/>
          </a:p>
          <a:p>
            <a:pPr algn="just">
              <a:buNone/>
            </a:pPr>
            <a:r>
              <a:rPr lang="ru-RU" sz="1000" dirty="0" smtClean="0"/>
              <a:t>          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100" dirty="0" smtClean="0">
                <a:cs typeface="Times New Roman" pitchFamily="18" charset="0"/>
              </a:rPr>
              <a:t>Объем</a:t>
            </a:r>
            <a:r>
              <a:rPr lang="en-US" sz="1100" dirty="0" smtClean="0">
                <a:cs typeface="Times New Roman" pitchFamily="18" charset="0"/>
              </a:rPr>
              <a:t>: </a:t>
            </a:r>
            <a:r>
              <a:rPr lang="ru-RU" sz="1100" dirty="0" smtClean="0">
                <a:cs typeface="Times New Roman" pitchFamily="18" charset="0"/>
              </a:rPr>
              <a:t>1000мл.</a:t>
            </a:r>
          </a:p>
          <a:p>
            <a:pPr>
              <a:buNone/>
            </a:pPr>
            <a:r>
              <a:rPr lang="ru-RU" sz="1050" dirty="0" smtClean="0"/>
              <a:t>              Состав: </a:t>
            </a:r>
            <a:r>
              <a:rPr lang="en-US" sz="1050" dirty="0" smtClean="0"/>
              <a:t>Aqua</a:t>
            </a:r>
            <a:r>
              <a:rPr lang="ru-RU" sz="1050" dirty="0" smtClean="0"/>
              <a:t>, </a:t>
            </a:r>
            <a:r>
              <a:rPr lang="en-US" sz="1050" dirty="0" err="1" smtClean="0"/>
              <a:t>Cetearyl</a:t>
            </a:r>
            <a:r>
              <a:rPr lang="en-US" sz="1050" dirty="0" smtClean="0"/>
              <a:t> Alcohol</a:t>
            </a:r>
            <a:r>
              <a:rPr lang="ru-RU" sz="1050" dirty="0" smtClean="0"/>
              <a:t>,  </a:t>
            </a:r>
            <a:r>
              <a:rPr lang="en-US" sz="1050" dirty="0" err="1" smtClean="0"/>
              <a:t>Glyceryl</a:t>
            </a:r>
            <a:r>
              <a:rPr lang="en-US" sz="1050" dirty="0" smtClean="0"/>
              <a:t> </a:t>
            </a:r>
            <a:r>
              <a:rPr lang="en-US" sz="1050" dirty="0" err="1" smtClean="0"/>
              <a:t>Stearate</a:t>
            </a:r>
            <a:r>
              <a:rPr lang="ru-RU" sz="1050" dirty="0" smtClean="0"/>
              <a:t>, </a:t>
            </a:r>
            <a:r>
              <a:rPr lang="en-US" sz="1050" dirty="0" err="1" smtClean="0"/>
              <a:t>Distearoylethyl</a:t>
            </a:r>
            <a:r>
              <a:rPr lang="en-US" sz="1050" dirty="0" smtClean="0"/>
              <a:t> </a:t>
            </a:r>
            <a:r>
              <a:rPr lang="en-US" sz="1050" dirty="0" err="1" smtClean="0"/>
              <a:t>Hydroxyethylmonium</a:t>
            </a:r>
            <a:r>
              <a:rPr lang="en-US" sz="1050" dirty="0" smtClean="0"/>
              <a:t> </a:t>
            </a:r>
            <a:r>
              <a:rPr lang="en-US" sz="1050" dirty="0" err="1" smtClean="0"/>
              <a:t>Methosulfate</a:t>
            </a:r>
            <a:r>
              <a:rPr lang="ru-RU" sz="1050" dirty="0" smtClean="0"/>
              <a:t>, </a:t>
            </a:r>
            <a:r>
              <a:rPr lang="en-US" sz="1050" dirty="0" err="1" smtClean="0"/>
              <a:t>Cyclopentasiloxane</a:t>
            </a:r>
            <a:r>
              <a:rPr lang="ru-RU" sz="1050" dirty="0" smtClean="0"/>
              <a:t>, </a:t>
            </a:r>
            <a:r>
              <a:rPr lang="en-US" sz="1050" dirty="0" err="1" smtClean="0"/>
              <a:t>Behentrimonium</a:t>
            </a:r>
            <a:r>
              <a:rPr lang="en-US" sz="1050" dirty="0" smtClean="0"/>
              <a:t> Chloride</a:t>
            </a:r>
            <a:r>
              <a:rPr lang="ru-RU" sz="1050" dirty="0" smtClean="0"/>
              <a:t>, </a:t>
            </a:r>
            <a:r>
              <a:rPr lang="en-US" sz="1050" dirty="0" smtClean="0"/>
              <a:t>Isopropyl </a:t>
            </a:r>
            <a:r>
              <a:rPr lang="en-US" sz="1050" dirty="0" err="1" smtClean="0"/>
              <a:t>Palmitate</a:t>
            </a:r>
            <a:r>
              <a:rPr lang="ru-RU" sz="1050" dirty="0" smtClean="0"/>
              <a:t>, </a:t>
            </a:r>
            <a:r>
              <a:rPr lang="ru-RU" sz="1050" dirty="0" err="1" smtClean="0"/>
              <a:t>Persea</a:t>
            </a:r>
            <a:r>
              <a:rPr lang="ru-RU" sz="1050" dirty="0" smtClean="0"/>
              <a:t> </a:t>
            </a:r>
            <a:r>
              <a:rPr lang="ru-RU" sz="1050" dirty="0" err="1" smtClean="0"/>
              <a:t>Gratissima</a:t>
            </a:r>
            <a:r>
              <a:rPr lang="ru-RU" sz="1050" dirty="0" smtClean="0"/>
              <a:t> </a:t>
            </a:r>
            <a:r>
              <a:rPr lang="ru-RU" sz="1050" dirty="0" err="1" smtClean="0"/>
              <a:t>Oil</a:t>
            </a:r>
            <a:r>
              <a:rPr lang="ru-RU" sz="1050" dirty="0" smtClean="0"/>
              <a:t>  (масло авокадо), </a:t>
            </a:r>
            <a:r>
              <a:rPr lang="en-US" sz="1050" dirty="0" smtClean="0"/>
              <a:t>Organic </a:t>
            </a:r>
            <a:r>
              <a:rPr lang="ru-RU" sz="1050" dirty="0" err="1" smtClean="0"/>
              <a:t>Aloe</a:t>
            </a:r>
            <a:r>
              <a:rPr lang="ru-RU" sz="1050" dirty="0" smtClean="0"/>
              <a:t> </a:t>
            </a:r>
            <a:r>
              <a:rPr lang="ru-RU" sz="1050" dirty="0" err="1" smtClean="0"/>
              <a:t>Barbadensis</a:t>
            </a:r>
            <a:r>
              <a:rPr lang="ru-RU" sz="1050" dirty="0" smtClean="0"/>
              <a:t> </a:t>
            </a:r>
            <a:r>
              <a:rPr lang="ru-RU" sz="1050" dirty="0" err="1" smtClean="0"/>
              <a:t>Leaf</a:t>
            </a:r>
            <a:r>
              <a:rPr lang="ru-RU" sz="1050" dirty="0" smtClean="0"/>
              <a:t> </a:t>
            </a:r>
            <a:r>
              <a:rPr lang="ru-RU" sz="1050" dirty="0" err="1" smtClean="0"/>
              <a:t>Extract</a:t>
            </a:r>
            <a:r>
              <a:rPr lang="ru-RU" sz="1050" dirty="0" smtClean="0"/>
              <a:t>* (органический экстракт алоэ),   </a:t>
            </a:r>
            <a:r>
              <a:rPr lang="en-US" sz="1050" dirty="0" smtClean="0"/>
              <a:t>Silk Amino Acids </a:t>
            </a:r>
            <a:r>
              <a:rPr lang="ru-RU" sz="1050" dirty="0" smtClean="0"/>
              <a:t>(аминокислоты шелка), </a:t>
            </a:r>
            <a:r>
              <a:rPr lang="ru-RU" sz="1050" dirty="0" err="1" smtClean="0"/>
              <a:t>Bis</a:t>
            </a:r>
            <a:r>
              <a:rPr lang="ru-RU" sz="1050" dirty="0" smtClean="0"/>
              <a:t>(C13-15 </a:t>
            </a:r>
            <a:r>
              <a:rPr lang="ru-RU" sz="1050" dirty="0" err="1" smtClean="0"/>
              <a:t>Alkoxy</a:t>
            </a:r>
            <a:r>
              <a:rPr lang="ru-RU" sz="1050" dirty="0" smtClean="0"/>
              <a:t>) </a:t>
            </a:r>
            <a:r>
              <a:rPr lang="ru-RU" sz="1050" dirty="0" err="1" smtClean="0"/>
              <a:t>PG-Amodimethicone</a:t>
            </a:r>
            <a:r>
              <a:rPr lang="ru-RU" sz="1050" dirty="0" smtClean="0"/>
              <a:t>, </a:t>
            </a:r>
            <a:r>
              <a:rPr lang="en-US" sz="1050" dirty="0" smtClean="0"/>
              <a:t>Benzyl Alcohol</a:t>
            </a:r>
            <a:r>
              <a:rPr lang="ru-RU" sz="1050" dirty="0" smtClean="0"/>
              <a:t>, </a:t>
            </a:r>
            <a:r>
              <a:rPr lang="en-US" sz="1050" dirty="0" err="1" smtClean="0"/>
              <a:t>Benzoi</a:t>
            </a:r>
            <a:r>
              <a:rPr lang="ru-RU" sz="1050" dirty="0" smtClean="0"/>
              <a:t>с </a:t>
            </a:r>
            <a:r>
              <a:rPr lang="en-US" sz="1050" dirty="0" smtClean="0"/>
              <a:t>Acid</a:t>
            </a:r>
            <a:r>
              <a:rPr lang="ru-RU" sz="1050" dirty="0" smtClean="0"/>
              <a:t>, </a:t>
            </a:r>
            <a:r>
              <a:rPr lang="en-US" sz="1050" dirty="0" err="1" smtClean="0"/>
              <a:t>Sorbic</a:t>
            </a:r>
            <a:r>
              <a:rPr lang="en-US" sz="1050" dirty="0" smtClean="0"/>
              <a:t> Acid</a:t>
            </a:r>
            <a:r>
              <a:rPr lang="ru-RU" sz="1050" dirty="0" smtClean="0"/>
              <a:t>, </a:t>
            </a:r>
            <a:r>
              <a:rPr lang="en-US" sz="1050" dirty="0" err="1" smtClean="0"/>
              <a:t>Parfum</a:t>
            </a:r>
            <a:r>
              <a:rPr lang="ru-RU" sz="1050" dirty="0" smtClean="0"/>
              <a:t>.</a:t>
            </a:r>
            <a:endParaRPr lang="ru-RU" sz="10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21537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CBF33"/>
                </a:solidFill>
              </a:rPr>
              <a:t>ШЕЛКОВАЯ МАСКА </a:t>
            </a:r>
          </a:p>
          <a:p>
            <a:pPr algn="ctr"/>
            <a:r>
              <a:rPr lang="ru-RU" b="1" dirty="0" smtClean="0">
                <a:solidFill>
                  <a:srgbClr val="7CBF33"/>
                </a:solidFill>
              </a:rPr>
              <a:t>ДЛЯ АБСОЛЮТНОГО УВЛАЖНЕНИЯ И БЛЕСКА ВОЛОС</a:t>
            </a:r>
            <a:endParaRPr lang="ru-RU" dirty="0">
              <a:solidFill>
                <a:srgbClr val="7CBF33"/>
              </a:solidFill>
            </a:endParaRPr>
          </a:p>
        </p:txBody>
      </p:sp>
      <p:pic>
        <p:nvPicPr>
          <p:cNvPr id="7" name="Рисунок 6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636" y="142852"/>
            <a:ext cx="1635744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6219171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CBF33"/>
                </a:solidFill>
              </a:rPr>
              <a:t>BIO </a:t>
            </a:r>
            <a:r>
              <a:rPr lang="ru-RU" sz="1600" b="1" dirty="0" smtClean="0">
                <a:solidFill>
                  <a:srgbClr val="7CBF33"/>
                </a:solidFill>
              </a:rPr>
              <a:t>АЛОЭ, АВОКАДО И ШЕЛК</a:t>
            </a:r>
            <a:endParaRPr lang="ru-RU" sz="1600" dirty="0" smtClean="0">
              <a:solidFill>
                <a:srgbClr val="7CBF33"/>
              </a:solidFill>
            </a:endParaRPr>
          </a:p>
          <a:p>
            <a:pPr algn="ctr"/>
            <a:r>
              <a:rPr lang="ru-RU" sz="1600" dirty="0" smtClean="0">
                <a:solidFill>
                  <a:srgbClr val="7CBF33"/>
                </a:solidFill>
              </a:rPr>
              <a:t>ДЛЯ СУХИХ И НОРМАЛЬНЫХ ВОЛОС</a:t>
            </a:r>
            <a:endParaRPr lang="ru-RU" sz="1600" dirty="0">
              <a:solidFill>
                <a:srgbClr val="7CBF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ushakova\Desktop\наборы для волос\МАСКИ ДЛЯ ВОЛОС\фото\презентация\Рисун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8136" y="1714440"/>
            <a:ext cx="4375864" cy="51435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5500726" cy="392909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400" dirty="0" smtClean="0">
                <a:cs typeface="Times New Roman" pitchFamily="18" charset="0"/>
              </a:rPr>
              <a:t>          </a:t>
            </a:r>
            <a:r>
              <a:rPr lang="ru-RU" sz="1200" dirty="0" smtClean="0"/>
              <a:t>Словно яркая мозаика, Перу объединяет в себе богатую историю и экзотическую природу, даря нам уникальные масла </a:t>
            </a:r>
            <a:r>
              <a:rPr lang="ru-RU" sz="1200" dirty="0" err="1" smtClean="0"/>
              <a:t>макадамии</a:t>
            </a:r>
            <a:r>
              <a:rPr lang="ru-RU" sz="1200" dirty="0" smtClean="0"/>
              <a:t> и </a:t>
            </a:r>
            <a:r>
              <a:rPr lang="ru-RU" sz="1200" dirty="0" err="1" smtClean="0"/>
              <a:t>бурити</a:t>
            </a:r>
            <a:r>
              <a:rPr lang="ru-RU" sz="1200" dirty="0" smtClean="0"/>
              <a:t>. </a:t>
            </a:r>
            <a:r>
              <a:rPr lang="ru-RU" sz="1200" b="1" dirty="0" smtClean="0"/>
              <a:t>Роскошное масло </a:t>
            </a:r>
            <a:r>
              <a:rPr lang="ru-RU" sz="1200" b="1" dirty="0" err="1" smtClean="0"/>
              <a:t>макадамии</a:t>
            </a:r>
            <a:r>
              <a:rPr lang="ru-RU" sz="1200" dirty="0" smtClean="0"/>
              <a:t> получают из самого дорогого ореха в мире. В удивительный состав этого масла входят витамины Е, С и РР и полиненасыщенные жиры и кислоты, которые моментально восстанавливают поврежденные волосы, даря им жизненную силу, мягкость и блеск. Пальму, из плодов которого получают </a:t>
            </a:r>
            <a:r>
              <a:rPr lang="ru-RU" sz="1200" b="1" dirty="0" smtClean="0"/>
              <a:t>масло </a:t>
            </a:r>
            <a:r>
              <a:rPr lang="ru-RU" sz="1200" b="1" dirty="0" err="1" smtClean="0"/>
              <a:t>бурити</a:t>
            </a:r>
            <a:r>
              <a:rPr lang="ru-RU" sz="1200" dirty="0" smtClean="0"/>
              <a:t>, часто называют деревом жизни.  Это одно из самых экзотических и уникальных масел, применяемых в косметологии. Аминокислоты и витамины делают его поистине бесценным для здоровья и красоты волос. Оно увлажняет и защищает волосы от </a:t>
            </a:r>
            <a:r>
              <a:rPr lang="ru-RU" sz="1200" dirty="0" err="1" smtClean="0"/>
              <a:t>термовоздействия</a:t>
            </a:r>
            <a:r>
              <a:rPr lang="ru-RU" sz="1200" dirty="0" smtClean="0"/>
              <a:t> при горячей укладке. Усиливает и сохраняет яркость и насыщенность цвета окрашенных волос, придавая им роскошное сияние и шелковистость</a:t>
            </a:r>
            <a:endParaRPr lang="ru-RU" sz="1500" dirty="0" smtClean="0"/>
          </a:p>
          <a:p>
            <a:endParaRPr lang="ru-RU" sz="1400" dirty="0" smtClean="0"/>
          </a:p>
          <a:p>
            <a:pPr lvl="0" fontAlgn="base">
              <a:spcAft>
                <a:spcPct val="0"/>
              </a:spcAft>
              <a:buNone/>
            </a:pPr>
            <a:r>
              <a:rPr lang="ru-RU" sz="14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lvl="0"/>
            <a:r>
              <a:rPr lang="ru-RU" sz="1200" dirty="0" smtClean="0"/>
              <a:t>сохраняет </a:t>
            </a:r>
            <a:r>
              <a:rPr lang="ru-RU" sz="1200" b="1" dirty="0" smtClean="0"/>
              <a:t>ЯРКОСТЬ ЦВЕТА</a:t>
            </a:r>
            <a:r>
              <a:rPr lang="ru-RU" sz="1200" dirty="0" smtClean="0"/>
              <a:t> окрашенных волос</a:t>
            </a:r>
          </a:p>
          <a:p>
            <a:pPr lvl="0"/>
            <a:r>
              <a:rPr lang="ru-RU" sz="1200" dirty="0" smtClean="0"/>
              <a:t>возвращая им природную </a:t>
            </a:r>
            <a:r>
              <a:rPr lang="ru-RU" sz="1200" b="1" dirty="0" smtClean="0"/>
              <a:t>МЯГКОСТЬ И ЖИЗНЕННУЮ СИЛУ</a:t>
            </a:r>
            <a:endParaRPr lang="ru-RU" sz="1200" dirty="0" smtClean="0"/>
          </a:p>
          <a:p>
            <a:endParaRPr lang="ru-RU" sz="1400" dirty="0" smtClean="0"/>
          </a:p>
          <a:p>
            <a:pPr algn="just">
              <a:buNone/>
            </a:pPr>
            <a:r>
              <a:rPr lang="ru-RU" sz="1000" dirty="0" smtClean="0"/>
              <a:t>          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100" dirty="0" smtClean="0">
                <a:cs typeface="Times New Roman" pitchFamily="18" charset="0"/>
              </a:rPr>
              <a:t>Объем</a:t>
            </a:r>
            <a:r>
              <a:rPr lang="en-US" sz="1100" dirty="0" smtClean="0">
                <a:cs typeface="Times New Roman" pitchFamily="18" charset="0"/>
              </a:rPr>
              <a:t>: </a:t>
            </a:r>
            <a:r>
              <a:rPr lang="ru-RU" sz="1100" dirty="0" smtClean="0">
                <a:cs typeface="Times New Roman" pitchFamily="18" charset="0"/>
              </a:rPr>
              <a:t>1000мл.</a:t>
            </a:r>
          </a:p>
          <a:p>
            <a:pPr algn="r">
              <a:buNone/>
            </a:pPr>
            <a:r>
              <a:rPr lang="ru-RU" sz="1100" dirty="0" smtClean="0">
                <a:cs typeface="Times New Roman" pitchFamily="18" charset="0"/>
              </a:rPr>
              <a:t>В </a:t>
            </a:r>
            <a:r>
              <a:rPr lang="ru-RU" sz="1100" dirty="0" err="1" smtClean="0">
                <a:cs typeface="Times New Roman" pitchFamily="18" charset="0"/>
              </a:rPr>
              <a:t>гофрокоробе</a:t>
            </a:r>
            <a:r>
              <a:rPr lang="en-US" sz="1100" dirty="0" smtClean="0">
                <a:cs typeface="Times New Roman" pitchFamily="18" charset="0"/>
              </a:rPr>
              <a:t>:</a:t>
            </a:r>
            <a:r>
              <a:rPr lang="ru-RU" sz="1100" dirty="0" smtClean="0">
                <a:cs typeface="Times New Roman" pitchFamily="18" charset="0"/>
              </a:rPr>
              <a:t> 3шт.</a:t>
            </a:r>
          </a:p>
          <a:p>
            <a:pPr algn="r">
              <a:buNone/>
            </a:pPr>
            <a:endParaRPr lang="ru-RU" sz="11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/>
              <a:t>          </a:t>
            </a:r>
            <a:r>
              <a:rPr lang="ru-RU" sz="900" dirty="0" smtClean="0"/>
              <a:t>Состав</a:t>
            </a:r>
            <a:r>
              <a:rPr lang="en-US" sz="900" dirty="0" smtClean="0"/>
              <a:t>: Aqua, </a:t>
            </a:r>
            <a:r>
              <a:rPr lang="en-US" sz="900" dirty="0" err="1" smtClean="0"/>
              <a:t>Cetearyl</a:t>
            </a:r>
            <a:r>
              <a:rPr lang="en-US" sz="900" dirty="0" smtClean="0"/>
              <a:t> Alcohol,  </a:t>
            </a:r>
            <a:r>
              <a:rPr lang="en-US" sz="900" dirty="0" err="1" smtClean="0"/>
              <a:t>Glyceryl</a:t>
            </a:r>
            <a:r>
              <a:rPr lang="en-US" sz="900" dirty="0" smtClean="0"/>
              <a:t> </a:t>
            </a:r>
            <a:r>
              <a:rPr lang="en-US" sz="900" dirty="0" err="1" smtClean="0"/>
              <a:t>Stearate</a:t>
            </a:r>
            <a:r>
              <a:rPr lang="en-US" sz="900" dirty="0" smtClean="0"/>
              <a:t>, </a:t>
            </a:r>
            <a:r>
              <a:rPr lang="en-US" sz="900" dirty="0" err="1" smtClean="0"/>
              <a:t>Cyclopentasiloxane</a:t>
            </a:r>
            <a:r>
              <a:rPr lang="en-US" sz="900" dirty="0" smtClean="0"/>
              <a:t>, </a:t>
            </a:r>
            <a:r>
              <a:rPr lang="en-US" sz="900" dirty="0" err="1" smtClean="0"/>
              <a:t>Bis-Cetearyl</a:t>
            </a:r>
            <a:r>
              <a:rPr lang="en-US" sz="900" dirty="0" smtClean="0"/>
              <a:t> </a:t>
            </a:r>
            <a:r>
              <a:rPr lang="en-US" sz="900" dirty="0" err="1" smtClean="0"/>
              <a:t>Amodimethicone</a:t>
            </a:r>
            <a:r>
              <a:rPr lang="en-US" sz="900" dirty="0" smtClean="0"/>
              <a:t>, Organic Macadamia </a:t>
            </a:r>
            <a:r>
              <a:rPr lang="en-US" sz="900" dirty="0" err="1" smtClean="0"/>
              <a:t>Ternifolia</a:t>
            </a:r>
            <a:r>
              <a:rPr lang="en-US" sz="900" dirty="0" smtClean="0"/>
              <a:t> Seed Oil (</a:t>
            </a:r>
            <a:r>
              <a:rPr lang="ru-RU" sz="900" dirty="0" smtClean="0"/>
              <a:t>органическое масло </a:t>
            </a:r>
            <a:r>
              <a:rPr lang="ru-RU" sz="900" dirty="0" err="1" smtClean="0"/>
              <a:t>макадамии</a:t>
            </a:r>
            <a:r>
              <a:rPr lang="en-US" sz="900" dirty="0" smtClean="0"/>
              <a:t>), Organic </a:t>
            </a:r>
            <a:r>
              <a:rPr lang="en-US" sz="900" dirty="0" err="1" smtClean="0"/>
              <a:t>Mauritia</a:t>
            </a:r>
            <a:r>
              <a:rPr lang="en-US" sz="900" dirty="0" smtClean="0"/>
              <a:t> </a:t>
            </a:r>
            <a:r>
              <a:rPr lang="en-US" sz="900" dirty="0" err="1" smtClean="0"/>
              <a:t>Flexuosa</a:t>
            </a:r>
            <a:r>
              <a:rPr lang="en-US" sz="900" dirty="0" smtClean="0"/>
              <a:t> Fruit Oil (</a:t>
            </a:r>
            <a:r>
              <a:rPr lang="ru-RU" sz="900" dirty="0" smtClean="0"/>
              <a:t>органическое масло </a:t>
            </a:r>
            <a:r>
              <a:rPr lang="ru-RU" sz="900" dirty="0" err="1" smtClean="0"/>
              <a:t>бурити</a:t>
            </a:r>
            <a:r>
              <a:rPr lang="en-US" sz="900" dirty="0" smtClean="0"/>
              <a:t>), </a:t>
            </a:r>
            <a:r>
              <a:rPr lang="en-US" sz="900" dirty="0" err="1" smtClean="0"/>
              <a:t>Behentrimonium</a:t>
            </a:r>
            <a:r>
              <a:rPr lang="en-US" sz="900" dirty="0" smtClean="0"/>
              <a:t> Chloride, </a:t>
            </a:r>
            <a:r>
              <a:rPr lang="en-US" sz="900" dirty="0" err="1" smtClean="0"/>
              <a:t>Cetrimonium</a:t>
            </a:r>
            <a:r>
              <a:rPr lang="en-US" sz="900" dirty="0" smtClean="0"/>
              <a:t> Chloride, </a:t>
            </a:r>
            <a:r>
              <a:rPr lang="en-US" sz="900" dirty="0" err="1" smtClean="0"/>
              <a:t>Hydroxyethylcellulose</a:t>
            </a:r>
            <a:r>
              <a:rPr lang="en-US" sz="900" dirty="0" smtClean="0"/>
              <a:t>, Benzyl Alcohol, </a:t>
            </a:r>
            <a:r>
              <a:rPr lang="en-US" sz="900" dirty="0" err="1" smtClean="0"/>
              <a:t>Benzoi</a:t>
            </a:r>
            <a:r>
              <a:rPr lang="ru-RU" sz="900" dirty="0" smtClean="0"/>
              <a:t>с </a:t>
            </a:r>
            <a:r>
              <a:rPr lang="en-US" sz="900" dirty="0" smtClean="0"/>
              <a:t>Acid, </a:t>
            </a:r>
            <a:r>
              <a:rPr lang="en-US" sz="900" dirty="0" err="1" smtClean="0"/>
              <a:t>Sorbic</a:t>
            </a:r>
            <a:r>
              <a:rPr lang="en-US" sz="900" dirty="0" smtClean="0"/>
              <a:t> Acid, </a:t>
            </a:r>
            <a:r>
              <a:rPr lang="en-US" sz="900" dirty="0" err="1" smtClean="0"/>
              <a:t>Parfum</a:t>
            </a:r>
            <a:r>
              <a:rPr lang="en-US" sz="900" dirty="0" smtClean="0"/>
              <a:t>.</a:t>
            </a:r>
            <a:endParaRPr lang="ru-RU" sz="900" dirty="0" smtClean="0"/>
          </a:p>
          <a:p>
            <a:pPr algn="just">
              <a:buNone/>
            </a:pPr>
            <a:endParaRPr lang="ru-RU" sz="11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215370" cy="7745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b="1" dirty="0" smtClean="0">
                <a:solidFill>
                  <a:srgbClr val="FF0066"/>
                </a:solidFill>
                <a:ea typeface="Times New Roman"/>
                <a:cs typeface="Times New Roman"/>
              </a:rPr>
              <a:t>РОСКОШНАЯ МАСКА </a:t>
            </a:r>
          </a:p>
          <a:p>
            <a:pPr algn="ctr">
              <a:spcAft>
                <a:spcPts val="1000"/>
              </a:spcAft>
            </a:pPr>
            <a:r>
              <a:rPr lang="ru-RU" b="1" dirty="0" smtClean="0">
                <a:solidFill>
                  <a:srgbClr val="FF0066"/>
                </a:solidFill>
                <a:ea typeface="Times New Roman"/>
                <a:cs typeface="Times New Roman"/>
              </a:rPr>
              <a:t>ДЛЯ СИЯНИЯ ЦВЕТА, ВОССТАНОВЛЕНИЯ И ЗАЩИТЫ ВОЛОС</a:t>
            </a:r>
            <a:endParaRPr lang="ru-RU" sz="1400" dirty="0">
              <a:solidFill>
                <a:srgbClr val="FF0066"/>
              </a:solidFill>
              <a:ea typeface="Times New Roman"/>
              <a:cs typeface="Times New Roman"/>
            </a:endParaRPr>
          </a:p>
        </p:txBody>
      </p:sp>
      <p:pic>
        <p:nvPicPr>
          <p:cNvPr id="7" name="Рисунок 6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636" y="142852"/>
            <a:ext cx="1635744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6219171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66"/>
                </a:solidFill>
              </a:rPr>
              <a:t>BIO </a:t>
            </a:r>
            <a:r>
              <a:rPr lang="ru-RU" sz="1600" b="1" dirty="0" smtClean="0">
                <a:solidFill>
                  <a:srgbClr val="FF0066"/>
                </a:solidFill>
              </a:rPr>
              <a:t>МАСЛА МАКАДАМИИ И БУРИТИ</a:t>
            </a:r>
            <a:endParaRPr lang="ru-RU" sz="1600" dirty="0" smtClean="0">
              <a:solidFill>
                <a:srgbClr val="FF0066"/>
              </a:solidFill>
            </a:endParaRPr>
          </a:p>
          <a:p>
            <a:pPr algn="ctr"/>
            <a:r>
              <a:rPr lang="ru-RU" sz="1600" dirty="0" smtClean="0">
                <a:solidFill>
                  <a:srgbClr val="FF0066"/>
                </a:solidFill>
              </a:rPr>
              <a:t>ДЛЯ ОКРАШЕННЫХ ВОЛОС</a:t>
            </a:r>
            <a:endParaRPr lang="ru-RU" sz="16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ushakova\Desktop\наборы для волос\МАСКИ ДЛЯ ВОЛОС\фото\презентация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911" y="1785878"/>
            <a:ext cx="4315089" cy="50721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500726" cy="407196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400" dirty="0" smtClean="0">
                <a:cs typeface="Times New Roman" pitchFamily="18" charset="0"/>
              </a:rPr>
              <a:t>         </a:t>
            </a:r>
            <a:r>
              <a:rPr lang="ru-RU" sz="1200" dirty="0" smtClean="0"/>
              <a:t>Бескрайние пляжи Карибского побережья и уникальная экзотическая природа дарят уникальные масла зеленого кофе и  свежей мяты, которые придают волосам соблазнительную красоту и невероятный объем. </a:t>
            </a:r>
            <a:r>
              <a:rPr lang="en-US" sz="1200" b="1" dirty="0" smtClean="0"/>
              <a:t>BIO</a:t>
            </a:r>
            <a:r>
              <a:rPr lang="ru-RU" sz="1200" b="1" dirty="0" smtClean="0"/>
              <a:t> масло гватемальского зеленого кофе,</a:t>
            </a:r>
            <a:r>
              <a:rPr lang="ru-RU" sz="1200" dirty="0" smtClean="0"/>
              <a:t> богато антиоксидантами и аминокислотами, которые делают волосы густыми и сильными. Питает и увлажняет волосы без утяжеления. Утолщает и уплотняет их структуру, увеличивая объем и пышность волос. </a:t>
            </a:r>
            <a:r>
              <a:rPr lang="ru-RU" sz="1200" b="1" dirty="0" smtClean="0"/>
              <a:t>Масло свежей мяты</a:t>
            </a:r>
            <a:r>
              <a:rPr lang="ru-RU" sz="1200" dirty="0" smtClean="0"/>
              <a:t> - идеальный природный энергетик, который обладает уникальными тонизирующими свойствами. Подарит ощущение легкой прохлады и свежий аромат. Приподнимает волосы от корней, создавая  дополнительный объем волос. </a:t>
            </a:r>
          </a:p>
          <a:p>
            <a:endParaRPr lang="ru-RU" sz="1400" dirty="0" smtClean="0"/>
          </a:p>
          <a:p>
            <a:pPr lvl="0" fontAlgn="base">
              <a:spcAft>
                <a:spcPct val="0"/>
              </a:spcAft>
              <a:buNone/>
            </a:pPr>
            <a:r>
              <a:rPr lang="ru-RU" sz="14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lvl="0"/>
            <a:r>
              <a:rPr lang="ru-RU" sz="1400" b="1" dirty="0" smtClean="0"/>
              <a:t>ПРИДАЕТ</a:t>
            </a:r>
            <a:r>
              <a:rPr lang="ru-RU" sz="1400" dirty="0" smtClean="0"/>
              <a:t> дополнительный </a:t>
            </a:r>
            <a:r>
              <a:rPr lang="ru-RU" sz="1400" b="1" dirty="0" smtClean="0"/>
              <a:t>ОБЪЕМ</a:t>
            </a:r>
            <a:r>
              <a:rPr lang="ru-RU" sz="1400" dirty="0" smtClean="0"/>
              <a:t> волосам</a:t>
            </a:r>
          </a:p>
          <a:p>
            <a:pPr lvl="0"/>
            <a:r>
              <a:rPr lang="ru-RU" sz="1400" b="1" dirty="0" smtClean="0"/>
              <a:t>УТОЛЩАЕТ СТРУКТУРУ</a:t>
            </a:r>
            <a:r>
              <a:rPr lang="ru-RU" sz="1400" dirty="0" smtClean="0"/>
              <a:t>, создавая эффект пышных, густых волос</a:t>
            </a:r>
          </a:p>
          <a:p>
            <a:endParaRPr lang="ru-RU" sz="1400" dirty="0" smtClean="0"/>
          </a:p>
          <a:p>
            <a:pPr algn="just">
              <a:buNone/>
            </a:pPr>
            <a:r>
              <a:rPr lang="ru-RU" sz="1000" dirty="0" smtClean="0"/>
              <a:t>          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100" dirty="0" smtClean="0">
                <a:cs typeface="Times New Roman" pitchFamily="18" charset="0"/>
              </a:rPr>
              <a:t>Объем</a:t>
            </a:r>
            <a:r>
              <a:rPr lang="en-US" sz="1100" dirty="0" smtClean="0">
                <a:cs typeface="Times New Roman" pitchFamily="18" charset="0"/>
              </a:rPr>
              <a:t>: </a:t>
            </a:r>
            <a:r>
              <a:rPr lang="ru-RU" sz="1100" dirty="0" smtClean="0">
                <a:cs typeface="Times New Roman" pitchFamily="18" charset="0"/>
              </a:rPr>
              <a:t>1000мл.</a:t>
            </a:r>
          </a:p>
          <a:p>
            <a:pPr algn="r">
              <a:buNone/>
            </a:pPr>
            <a:r>
              <a:rPr lang="ru-RU" sz="1100" dirty="0" smtClean="0">
                <a:cs typeface="Times New Roman" pitchFamily="18" charset="0"/>
              </a:rPr>
              <a:t>В </a:t>
            </a:r>
            <a:r>
              <a:rPr lang="ru-RU" sz="1100" dirty="0" err="1" smtClean="0">
                <a:cs typeface="Times New Roman" pitchFamily="18" charset="0"/>
              </a:rPr>
              <a:t>гофрокоробе</a:t>
            </a:r>
            <a:r>
              <a:rPr lang="en-US" sz="1100" dirty="0" smtClean="0">
                <a:cs typeface="Times New Roman" pitchFamily="18" charset="0"/>
              </a:rPr>
              <a:t>:</a:t>
            </a:r>
            <a:r>
              <a:rPr lang="ru-RU" sz="1100" dirty="0" smtClean="0">
                <a:cs typeface="Times New Roman" pitchFamily="18" charset="0"/>
              </a:rPr>
              <a:t> 3шт.</a:t>
            </a:r>
          </a:p>
          <a:p>
            <a:pPr algn="r">
              <a:buNone/>
            </a:pPr>
            <a:endParaRPr lang="ru-RU" sz="11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/>
              <a:t>          </a:t>
            </a:r>
            <a:r>
              <a:rPr lang="ru-RU" sz="900" dirty="0" smtClean="0"/>
              <a:t>Состав</a:t>
            </a:r>
            <a:r>
              <a:rPr lang="en-US" sz="900" dirty="0" smtClean="0"/>
              <a:t>: Aqua, </a:t>
            </a:r>
            <a:r>
              <a:rPr lang="en-US" sz="900" dirty="0" err="1" smtClean="0"/>
              <a:t>Cetearyl</a:t>
            </a:r>
            <a:r>
              <a:rPr lang="en-US" sz="900" dirty="0" smtClean="0"/>
              <a:t> Alcohol, </a:t>
            </a:r>
            <a:r>
              <a:rPr lang="en-US" sz="900" dirty="0" err="1" smtClean="0"/>
              <a:t>Glyceryl</a:t>
            </a:r>
            <a:r>
              <a:rPr lang="en-US" sz="900" dirty="0" smtClean="0"/>
              <a:t> </a:t>
            </a:r>
            <a:r>
              <a:rPr lang="en-US" sz="900" dirty="0" err="1" smtClean="0"/>
              <a:t>Stearate</a:t>
            </a:r>
            <a:r>
              <a:rPr lang="en-US" sz="900" dirty="0" smtClean="0"/>
              <a:t>, </a:t>
            </a:r>
            <a:r>
              <a:rPr lang="en-US" sz="900" dirty="0" err="1" smtClean="0"/>
              <a:t>Behentrimonium</a:t>
            </a:r>
            <a:r>
              <a:rPr lang="en-US" sz="900" dirty="0" smtClean="0"/>
              <a:t> Chloride, Organic </a:t>
            </a:r>
            <a:r>
              <a:rPr lang="en-US" sz="900" dirty="0" err="1" smtClean="0"/>
              <a:t>Coffea</a:t>
            </a:r>
            <a:r>
              <a:rPr lang="en-US" sz="900" dirty="0" smtClean="0"/>
              <a:t> Arabica Seed Oil (</a:t>
            </a:r>
            <a:r>
              <a:rPr lang="ru-RU" sz="900" dirty="0" smtClean="0"/>
              <a:t>органическое масло зеленого кофе</a:t>
            </a:r>
            <a:r>
              <a:rPr lang="en-US" sz="900" dirty="0" smtClean="0"/>
              <a:t>), Quaternium-16, Undeceth-11, Undeceth-5, </a:t>
            </a:r>
            <a:r>
              <a:rPr lang="en-US" sz="900" dirty="0" err="1" smtClean="0"/>
              <a:t>Cetrimonium</a:t>
            </a:r>
            <a:r>
              <a:rPr lang="en-US" sz="900" dirty="0" smtClean="0"/>
              <a:t> Chloride, Organic </a:t>
            </a:r>
            <a:r>
              <a:rPr lang="en-US" sz="900" dirty="0" err="1" smtClean="0"/>
              <a:t>Mentha</a:t>
            </a:r>
            <a:r>
              <a:rPr lang="en-US" sz="900" dirty="0" smtClean="0"/>
              <a:t> </a:t>
            </a:r>
            <a:r>
              <a:rPr lang="en-US" sz="900" dirty="0" err="1" smtClean="0"/>
              <a:t>Piperita</a:t>
            </a:r>
            <a:r>
              <a:rPr lang="en-US" sz="900" dirty="0" smtClean="0"/>
              <a:t> Leaf Oil (</a:t>
            </a:r>
            <a:r>
              <a:rPr lang="ru-RU" sz="900" dirty="0" smtClean="0"/>
              <a:t>органическое эфирное масло мяты</a:t>
            </a:r>
            <a:r>
              <a:rPr lang="en-US" sz="900" dirty="0" smtClean="0"/>
              <a:t>), Benzyl Alcohol, </a:t>
            </a:r>
            <a:r>
              <a:rPr lang="en-US" sz="900" dirty="0" err="1" smtClean="0"/>
              <a:t>Benzoi</a:t>
            </a:r>
            <a:r>
              <a:rPr lang="ru-RU" sz="900" dirty="0" smtClean="0"/>
              <a:t>с </a:t>
            </a:r>
            <a:r>
              <a:rPr lang="en-US" sz="900" dirty="0" smtClean="0"/>
              <a:t>Acid, </a:t>
            </a:r>
            <a:r>
              <a:rPr lang="en-US" sz="900" dirty="0" err="1" smtClean="0"/>
              <a:t>Sorbic</a:t>
            </a:r>
            <a:r>
              <a:rPr lang="en-US" sz="900" dirty="0" smtClean="0"/>
              <a:t> Acid, </a:t>
            </a:r>
            <a:r>
              <a:rPr lang="en-US" sz="900" dirty="0" err="1" smtClean="0"/>
              <a:t>Parfum</a:t>
            </a:r>
            <a:r>
              <a:rPr lang="en-US" sz="900" dirty="0" smtClean="0"/>
              <a:t>.</a:t>
            </a:r>
            <a:endParaRPr lang="ru-RU" sz="900" dirty="0" smtClean="0"/>
          </a:p>
          <a:p>
            <a:pPr algn="just">
              <a:buNone/>
            </a:pPr>
            <a:endParaRPr lang="ru-RU" sz="11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3909"/>
            <a:ext cx="821537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CC99"/>
                </a:solidFill>
              </a:rPr>
              <a:t>ИНТЕНСИВНАЯ МАСКА ДЛЯ МАКСИМАЛЬНОГО</a:t>
            </a:r>
            <a:endParaRPr lang="ru-RU" dirty="0" smtClean="0">
              <a:solidFill>
                <a:srgbClr val="00CC99"/>
              </a:solidFill>
            </a:endParaRPr>
          </a:p>
          <a:p>
            <a:pPr algn="ctr"/>
            <a:r>
              <a:rPr lang="ru-RU" b="1" dirty="0" smtClean="0">
                <a:solidFill>
                  <a:srgbClr val="00CC99"/>
                </a:solidFill>
              </a:rPr>
              <a:t> ОБЪЕМА И ГУСТОТЫ ВОЛОС</a:t>
            </a:r>
            <a:endParaRPr lang="ru-RU" dirty="0">
              <a:solidFill>
                <a:srgbClr val="00CC99"/>
              </a:solidFill>
            </a:endParaRPr>
          </a:p>
        </p:txBody>
      </p:sp>
      <p:pic>
        <p:nvPicPr>
          <p:cNvPr id="7" name="Рисунок 6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636" y="142852"/>
            <a:ext cx="1635744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6219171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CC99"/>
                </a:solidFill>
              </a:rPr>
              <a:t>BIO </a:t>
            </a:r>
            <a:r>
              <a:rPr lang="ru-RU" sz="1600" b="1" dirty="0" smtClean="0">
                <a:solidFill>
                  <a:srgbClr val="00CC99"/>
                </a:solidFill>
              </a:rPr>
              <a:t>МАСЛА ЗЕЛЕНОГО КОФЕ И МЯТЫ</a:t>
            </a:r>
            <a:endParaRPr lang="ru-RU" sz="1600" dirty="0" smtClean="0">
              <a:solidFill>
                <a:srgbClr val="00CC99"/>
              </a:solidFill>
            </a:endParaRPr>
          </a:p>
          <a:p>
            <a:pPr algn="ctr"/>
            <a:r>
              <a:rPr lang="ru-RU" sz="1600" dirty="0" smtClean="0">
                <a:solidFill>
                  <a:srgbClr val="00CC99"/>
                </a:solidFill>
              </a:rPr>
              <a:t>ДЛЯ ЖИРНЫХ И НОРМАЛЬНЫХ ВОЛОС </a:t>
            </a:r>
            <a:endParaRPr lang="ru-RU" sz="1600" dirty="0">
              <a:solidFill>
                <a:srgbClr val="00CC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ushakova\Desktop\наборы для волос\МАСКИ ДЛЯ ВОЛОС\фото\презентация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932" y="1785902"/>
            <a:ext cx="4315068" cy="507209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5500726" cy="407196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200" dirty="0" smtClean="0"/>
              <a:t>Пряный аромат индийских специй и рецепты красоты волос индийских женщин сконцентрированы в натуральных маслах легендарной </a:t>
            </a:r>
            <a:r>
              <a:rPr lang="ru-RU" sz="1200" dirty="0" err="1" smtClean="0"/>
              <a:t>амлы</a:t>
            </a:r>
            <a:r>
              <a:rPr lang="ru-RU" sz="1200" dirty="0" smtClean="0"/>
              <a:t> и корицы. Дерево </a:t>
            </a:r>
            <a:r>
              <a:rPr lang="ru-RU" sz="1200" b="1" dirty="0" err="1" smtClean="0"/>
              <a:t>амлы</a:t>
            </a:r>
            <a:r>
              <a:rPr lang="ru-RU" sz="1200" b="1" dirty="0" smtClean="0"/>
              <a:t> </a:t>
            </a:r>
            <a:r>
              <a:rPr lang="ru-RU" sz="1200" dirty="0" smtClean="0"/>
              <a:t>признано священным в Индии, ведь по приданию оно способно избавить человечество от всех болезней. Его плоды - самый богатый источник витамина С, а масло </a:t>
            </a:r>
            <a:r>
              <a:rPr lang="ru-RU" sz="1200" dirty="0" err="1" smtClean="0"/>
              <a:t>амлы</a:t>
            </a:r>
            <a:r>
              <a:rPr lang="ru-RU" sz="1200" dirty="0" smtClean="0"/>
              <a:t> один из лучших антиоксидантов, дарующих волосам жизненную силу и красоту. Стимулирующие и укрепляющие свойства </a:t>
            </a:r>
            <a:r>
              <a:rPr lang="ru-RU" sz="1200" b="1" dirty="0" smtClean="0"/>
              <a:t>масло корицы</a:t>
            </a:r>
            <a:r>
              <a:rPr lang="ru-RU" sz="1200" dirty="0" smtClean="0"/>
              <a:t> известны не первое тысячелетие. Еще до того, как его стали применять в косметических целях, индианки, знающие толк в привлекательности, использовали его в качестве природного </a:t>
            </a:r>
            <a:r>
              <a:rPr lang="ru-RU" sz="1200" dirty="0" err="1" smtClean="0"/>
              <a:t>афродизиака</a:t>
            </a:r>
            <a:r>
              <a:rPr lang="ru-RU" sz="1200" dirty="0" smtClean="0"/>
              <a:t>. Соблазнительный аромат корицы и масло плодов священного индийского дерева соединены воедино в легендарной маске для совершенства ваших волос. Эта маска способна эффективного укрепить и уплотнить структуру волос, сократить ломкость. Ускорить рост, придать прочность и эластичность, создавая густые и сильные локоны.</a:t>
            </a:r>
          </a:p>
          <a:p>
            <a:pPr algn="just">
              <a:buNone/>
            </a:pPr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ЭФФЕКТИВНОСТЬ</a:t>
            </a:r>
          </a:p>
          <a:p>
            <a:pPr lvl="0"/>
            <a:r>
              <a:rPr lang="ru-RU" sz="1200" dirty="0" smtClean="0"/>
              <a:t>обеспечивает </a:t>
            </a:r>
            <a:r>
              <a:rPr lang="ru-RU" sz="1200" b="1" dirty="0" smtClean="0"/>
              <a:t>СБАЛАНСИРОВАННЫЙ УХОД</a:t>
            </a:r>
            <a:r>
              <a:rPr lang="ru-RU" sz="1200" dirty="0" smtClean="0"/>
              <a:t> за кожей головы</a:t>
            </a:r>
          </a:p>
          <a:p>
            <a:pPr lvl="0"/>
            <a:r>
              <a:rPr lang="ru-RU" sz="1200" dirty="0" smtClean="0"/>
              <a:t>создает основу для роста </a:t>
            </a:r>
            <a:r>
              <a:rPr lang="ru-RU" sz="1200" b="1" dirty="0" smtClean="0"/>
              <a:t>СИЛЬНЫХ И ЗДОРОВЫХ ВОЛОС</a:t>
            </a:r>
            <a:endParaRPr lang="ru-RU" sz="1200" dirty="0" smtClean="0"/>
          </a:p>
          <a:p>
            <a:endParaRPr lang="ru-RU" sz="1400" dirty="0" smtClean="0"/>
          </a:p>
          <a:p>
            <a:pPr algn="just">
              <a:buNone/>
            </a:pPr>
            <a:r>
              <a:rPr lang="ru-RU" sz="1000" dirty="0" smtClean="0"/>
              <a:t>           </a:t>
            </a:r>
            <a:endParaRPr lang="ru-RU" sz="1400" dirty="0" smtClean="0"/>
          </a:p>
          <a:p>
            <a:pPr algn="r">
              <a:buNone/>
            </a:pPr>
            <a:r>
              <a:rPr lang="ru-RU" sz="1400" dirty="0" smtClean="0">
                <a:cs typeface="Times New Roman" pitchFamily="18" charset="0"/>
              </a:rPr>
              <a:t>        </a:t>
            </a:r>
            <a:r>
              <a:rPr lang="ru-RU" sz="1100" dirty="0" smtClean="0">
                <a:cs typeface="Times New Roman" pitchFamily="18" charset="0"/>
              </a:rPr>
              <a:t>Объем</a:t>
            </a:r>
            <a:r>
              <a:rPr lang="en-US" sz="1100" dirty="0" smtClean="0">
                <a:cs typeface="Times New Roman" pitchFamily="18" charset="0"/>
              </a:rPr>
              <a:t>: </a:t>
            </a:r>
            <a:r>
              <a:rPr lang="ru-RU" sz="1100" dirty="0" smtClean="0">
                <a:cs typeface="Times New Roman" pitchFamily="18" charset="0"/>
              </a:rPr>
              <a:t>1000мл.</a:t>
            </a:r>
          </a:p>
          <a:p>
            <a:pPr algn="r">
              <a:buNone/>
            </a:pPr>
            <a:r>
              <a:rPr lang="ru-RU" sz="1100" dirty="0" smtClean="0">
                <a:cs typeface="Times New Roman" pitchFamily="18" charset="0"/>
              </a:rPr>
              <a:t>В </a:t>
            </a:r>
            <a:r>
              <a:rPr lang="ru-RU" sz="1100" dirty="0" err="1" smtClean="0">
                <a:cs typeface="Times New Roman" pitchFamily="18" charset="0"/>
              </a:rPr>
              <a:t>гофрокоробе</a:t>
            </a:r>
            <a:r>
              <a:rPr lang="en-US" sz="1100" dirty="0" smtClean="0">
                <a:cs typeface="Times New Roman" pitchFamily="18" charset="0"/>
              </a:rPr>
              <a:t>:</a:t>
            </a:r>
            <a:r>
              <a:rPr lang="ru-RU" sz="1100" dirty="0" smtClean="0">
                <a:cs typeface="Times New Roman" pitchFamily="18" charset="0"/>
              </a:rPr>
              <a:t> 3шт.</a:t>
            </a:r>
          </a:p>
          <a:p>
            <a:pPr algn="r">
              <a:buNone/>
            </a:pPr>
            <a:endParaRPr lang="ru-RU" sz="11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dirty="0" smtClean="0"/>
              <a:t>         </a:t>
            </a:r>
            <a:r>
              <a:rPr lang="ru-RU" sz="900" dirty="0" smtClean="0"/>
              <a:t>Состав</a:t>
            </a:r>
            <a:r>
              <a:rPr lang="en-US" sz="900" dirty="0" smtClean="0"/>
              <a:t>: Aqua, </a:t>
            </a:r>
            <a:r>
              <a:rPr lang="en-US" sz="900" dirty="0" err="1" smtClean="0"/>
              <a:t>Cetearyl</a:t>
            </a:r>
            <a:r>
              <a:rPr lang="en-US" sz="900" dirty="0" smtClean="0"/>
              <a:t> Alcohol, </a:t>
            </a:r>
            <a:r>
              <a:rPr lang="en-US" sz="900" dirty="0" err="1" smtClean="0"/>
              <a:t>Ricinus</a:t>
            </a:r>
            <a:r>
              <a:rPr lang="en-US" sz="900" dirty="0" smtClean="0"/>
              <a:t> </a:t>
            </a:r>
            <a:r>
              <a:rPr lang="en-US" sz="900" dirty="0" err="1" smtClean="0"/>
              <a:t>Communis</a:t>
            </a:r>
            <a:r>
              <a:rPr lang="en-US" sz="900" dirty="0" smtClean="0"/>
              <a:t> Seed Oil (</a:t>
            </a:r>
            <a:r>
              <a:rPr lang="ru-RU" sz="900" dirty="0" smtClean="0"/>
              <a:t>касторовое масло</a:t>
            </a:r>
            <a:r>
              <a:rPr lang="en-US" sz="900" dirty="0" smtClean="0"/>
              <a:t>), </a:t>
            </a:r>
            <a:r>
              <a:rPr lang="en-US" sz="900" dirty="0" err="1" smtClean="0"/>
              <a:t>Glyceryl</a:t>
            </a:r>
            <a:r>
              <a:rPr lang="en-US" sz="900" dirty="0" smtClean="0"/>
              <a:t> </a:t>
            </a:r>
            <a:r>
              <a:rPr lang="en-US" sz="900" dirty="0" err="1" smtClean="0"/>
              <a:t>Stearate</a:t>
            </a:r>
            <a:r>
              <a:rPr lang="en-US" sz="900" dirty="0" smtClean="0"/>
              <a:t>, </a:t>
            </a:r>
            <a:r>
              <a:rPr lang="en-US" sz="900" dirty="0" err="1" smtClean="0"/>
              <a:t>Cyclopentasiloxane</a:t>
            </a:r>
            <a:r>
              <a:rPr lang="en-US" sz="900" dirty="0" smtClean="0"/>
              <a:t>, Organic </a:t>
            </a:r>
            <a:r>
              <a:rPr lang="en-US" sz="900" dirty="0" err="1" smtClean="0"/>
              <a:t>Phyllanthus</a:t>
            </a:r>
            <a:r>
              <a:rPr lang="en-US" sz="900" dirty="0" smtClean="0"/>
              <a:t> </a:t>
            </a:r>
            <a:r>
              <a:rPr lang="en-US" sz="900" dirty="0" err="1" smtClean="0"/>
              <a:t>Emblica</a:t>
            </a:r>
            <a:r>
              <a:rPr lang="en-US" sz="900" dirty="0" smtClean="0"/>
              <a:t> Fruit Extract (</a:t>
            </a:r>
            <a:r>
              <a:rPr lang="ru-RU" sz="900" dirty="0" smtClean="0"/>
              <a:t>органический экстракт </a:t>
            </a:r>
            <a:r>
              <a:rPr lang="ru-RU" sz="900" dirty="0" err="1" smtClean="0"/>
              <a:t>амлы</a:t>
            </a:r>
            <a:r>
              <a:rPr lang="en-US" sz="900" dirty="0" smtClean="0"/>
              <a:t>), </a:t>
            </a:r>
            <a:r>
              <a:rPr lang="en-US" sz="900" dirty="0" err="1" smtClean="0"/>
              <a:t>Cinnamomum</a:t>
            </a:r>
            <a:r>
              <a:rPr lang="en-US" sz="900" dirty="0" smtClean="0"/>
              <a:t> </a:t>
            </a:r>
            <a:r>
              <a:rPr lang="en-US" sz="900" dirty="0" err="1" smtClean="0"/>
              <a:t>Zeylanicum</a:t>
            </a:r>
            <a:r>
              <a:rPr lang="en-US" sz="900" dirty="0" smtClean="0"/>
              <a:t> Bark Oil (</a:t>
            </a:r>
            <a:r>
              <a:rPr lang="ru-RU" sz="900" dirty="0" smtClean="0"/>
              <a:t>эфирное масло корицы</a:t>
            </a:r>
            <a:r>
              <a:rPr lang="en-US" sz="900" dirty="0" smtClean="0"/>
              <a:t>), </a:t>
            </a:r>
            <a:r>
              <a:rPr lang="en-US" sz="900" dirty="0" err="1" smtClean="0"/>
              <a:t>Behentrimonium</a:t>
            </a:r>
            <a:r>
              <a:rPr lang="en-US" sz="900" dirty="0" smtClean="0"/>
              <a:t> Chloride, </a:t>
            </a:r>
            <a:r>
              <a:rPr lang="en-US" sz="900" dirty="0" err="1" smtClean="0"/>
              <a:t>Cetrimonium</a:t>
            </a:r>
            <a:r>
              <a:rPr lang="en-US" sz="900" dirty="0" smtClean="0"/>
              <a:t> Chloride, </a:t>
            </a:r>
            <a:r>
              <a:rPr lang="en-US" sz="900" dirty="0" err="1" smtClean="0"/>
              <a:t>Lauryl</a:t>
            </a:r>
            <a:r>
              <a:rPr lang="en-US" sz="900" dirty="0" smtClean="0"/>
              <a:t> </a:t>
            </a:r>
            <a:r>
              <a:rPr lang="en-US" sz="900" dirty="0" err="1" smtClean="0"/>
              <a:t>Glucoside</a:t>
            </a:r>
            <a:r>
              <a:rPr lang="en-US" sz="900" dirty="0" smtClean="0"/>
              <a:t>, Benzyl Alcohol, </a:t>
            </a:r>
            <a:r>
              <a:rPr lang="en-US" sz="900" dirty="0" err="1" smtClean="0"/>
              <a:t>Benzoi</a:t>
            </a:r>
            <a:r>
              <a:rPr lang="ru-RU" sz="900" dirty="0" smtClean="0"/>
              <a:t>с </a:t>
            </a:r>
            <a:r>
              <a:rPr lang="en-US" sz="900" dirty="0" smtClean="0"/>
              <a:t>Acid, </a:t>
            </a:r>
            <a:r>
              <a:rPr lang="en-US" sz="900" dirty="0" err="1" smtClean="0"/>
              <a:t>Sorbic</a:t>
            </a:r>
            <a:r>
              <a:rPr lang="en-US" sz="900" dirty="0" smtClean="0"/>
              <a:t> Acid, </a:t>
            </a:r>
            <a:r>
              <a:rPr lang="en-US" sz="900" dirty="0" err="1" smtClean="0"/>
              <a:t>Parfum</a:t>
            </a:r>
            <a:r>
              <a:rPr lang="en-US" sz="900" dirty="0" smtClean="0"/>
              <a:t>, Limonene.</a:t>
            </a:r>
            <a:endParaRPr lang="ru-RU" sz="900" dirty="0" smtClean="0"/>
          </a:p>
          <a:p>
            <a:pPr algn="just">
              <a:buNone/>
            </a:pPr>
            <a:endParaRPr lang="ru-RU" sz="1100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3909"/>
            <a:ext cx="821537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ЛЕГЕНДАРНАЯ МАСКА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ДЛЯ ЭФФЕКТИВНОГО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УКРЕПЛЕНИЯ И РОСТА ВОЛОС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\\Pr035\publicd\Ксюша\ооооооо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636" y="142852"/>
            <a:ext cx="1635744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6219171"/>
            <a:ext cx="528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BIO </a:t>
            </a:r>
            <a:r>
              <a:rPr lang="ru-RU" sz="1600" b="1" dirty="0" smtClean="0">
                <a:solidFill>
                  <a:srgbClr val="7030A0"/>
                </a:solidFill>
              </a:rPr>
              <a:t>МАСЛА АМЛЫ И КОРИЦЫ</a:t>
            </a:r>
            <a:endParaRPr lang="ru-RU" sz="1600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dirty="0" smtClean="0">
                <a:solidFill>
                  <a:srgbClr val="7030A0"/>
                </a:solidFill>
              </a:rPr>
              <a:t>ДЛЯ ОСЛАБЛЕННЫХ ВОЛОС </a:t>
            </a: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</TotalTime>
  <Words>1254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shushakova</dc:creator>
  <cp:lastModifiedBy>Пользователь Windows</cp:lastModifiedBy>
  <cp:revision>111</cp:revision>
  <dcterms:created xsi:type="dcterms:W3CDTF">2014-12-20T12:11:16Z</dcterms:created>
  <dcterms:modified xsi:type="dcterms:W3CDTF">2016-01-21T11:41:13Z</dcterms:modified>
</cp:coreProperties>
</file>