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12"/>
    <a:srgbClr val="1BA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nh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245392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781" y="0"/>
            <a:ext cx="9434705" cy="6858000"/>
          </a:xfrm>
          <a:prstGeom prst="rect">
            <a:avLst/>
          </a:prstGeom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924944"/>
            <a:ext cx="3441270" cy="1041270"/>
          </a:xfrm>
          <a:prstGeom prst="rect">
            <a:avLst/>
          </a:prstGeom>
        </p:spPr>
      </p:pic>
      <p:pic>
        <p:nvPicPr>
          <p:cNvPr id="6" name="Рисунок 5" descr="L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852936"/>
            <a:ext cx="1080120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utterstock_16642098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08314" y="-315416"/>
            <a:ext cx="10352314" cy="7397054"/>
          </a:xfrm>
        </p:spPr>
      </p:pic>
      <p:pic>
        <p:nvPicPr>
          <p:cNvPr id="6" name="Рисунок 5" descr="IMG_83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65" y="-171400"/>
            <a:ext cx="7694353" cy="5472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6021288"/>
            <a:ext cx="4053136" cy="836712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1AF12"/>
                </a:solidFill>
              </a:rPr>
              <a:t>NO SLS, PARABENS! </a:t>
            </a:r>
            <a:r>
              <a:rPr lang="ru-RU" sz="1600" b="1" dirty="0" smtClean="0">
                <a:solidFill>
                  <a:srgbClr val="01AF12"/>
                </a:solidFill>
              </a:rPr>
              <a:t>ТОЛЬКО ПИЩЕВЫЕ НАТУРАЛЬНЫЕ КОНСЕРВАНТЫ</a:t>
            </a:r>
            <a:endParaRPr lang="ru-RU" sz="1600" b="1" dirty="0">
              <a:solidFill>
                <a:srgbClr val="01AF12"/>
              </a:solidFill>
            </a:endParaRP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44624" y="116632"/>
            <a:ext cx="3168352" cy="958690"/>
          </a:xfrm>
          <a:prstGeom prst="rect">
            <a:avLst/>
          </a:prstGeom>
        </p:spPr>
      </p:pic>
      <p:pic>
        <p:nvPicPr>
          <p:cNvPr id="8" name="Рисунок 7" descr="LOG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0"/>
            <a:ext cx="1335500" cy="1335500"/>
          </a:xfrm>
          <a:prstGeom prst="rect">
            <a:avLst/>
          </a:prstGeom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1044624" y="4005064"/>
            <a:ext cx="36004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 хотите пользоваться свежей и натуральной косметикой, но у Вас нет времени ее готовить?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Специально для Вас </a:t>
            </a:r>
            <a:r>
              <a:rPr lang="ru-RU" sz="1050" b="1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мы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разработали новую косметическую линию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Organic Kitchen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ее основе самые свежие  ингредиенты, только все уже готово и разложено по баночкам специально для Вас.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ней нет вредных веществ, </a:t>
            </a:r>
            <a:r>
              <a:rPr kumimoji="0" lang="ru-RU" sz="105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парабенов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минеральных масел,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SLS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SLES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вызывающих раздражение и аллергию.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Мы используем только пищевые натуральные консерванты, наподобие тех, которые Вы сами используете при консервировании в домашних условиях.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натурально, эффективно, с заботой о Вашем здоровье и красоте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utterstock_16642098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08314" y="-539054"/>
            <a:ext cx="10352314" cy="7397054"/>
          </a:xfrm>
        </p:spPr>
      </p:pic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4624" y="116632"/>
            <a:ext cx="3168352" cy="958690"/>
          </a:xfrm>
          <a:prstGeom prst="rect">
            <a:avLst/>
          </a:prstGeom>
        </p:spPr>
      </p:pic>
      <p:pic>
        <p:nvPicPr>
          <p:cNvPr id="8" name="Рисунок 7" descr="L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0"/>
            <a:ext cx="1335500" cy="1335500"/>
          </a:xfrm>
          <a:prstGeom prst="rect">
            <a:avLst/>
          </a:prstGeom>
        </p:spPr>
      </p:pic>
      <p:pic>
        <p:nvPicPr>
          <p:cNvPr id="9" name="Рисунок 8" descr="IMG_838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44624" y="1340767"/>
            <a:ext cx="4752528" cy="4947063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-612576" y="2996952"/>
            <a:ext cx="3168352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1AF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332656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Откройте для себя удивительную коробочку красоты, в ней собраны натуральные косметические средства для роскошного ухода за кожей и волосами, которые подчеркнут Вашу привлекательность, очарование и поднимут настроение. </a:t>
            </a:r>
            <a:r>
              <a:rPr lang="ru-RU" sz="1600" dirty="0" smtClean="0">
                <a:solidFill>
                  <a:srgbClr val="FF0000"/>
                </a:solidFill>
              </a:rPr>
              <a:t> 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220072" y="6021288"/>
            <a:ext cx="405313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AF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SLS, PARABENS!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AF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ТОЛЬКО ПИЩЕВЫЕ НАТУРАЛЬНЫЕ КОНСЕРВАНТЫ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1AF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utterstock_16642098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08314" y="-315416"/>
            <a:ext cx="10352314" cy="7397054"/>
          </a:xfrm>
        </p:spPr>
      </p:pic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4624" y="116632"/>
            <a:ext cx="3168352" cy="958690"/>
          </a:xfrm>
          <a:prstGeom prst="rect">
            <a:avLst/>
          </a:prstGeom>
        </p:spPr>
      </p:pic>
      <p:pic>
        <p:nvPicPr>
          <p:cNvPr id="8" name="Рисунок 7" descr="L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0"/>
            <a:ext cx="1335500" cy="1335500"/>
          </a:xfrm>
          <a:prstGeom prst="rect">
            <a:avLst/>
          </a:prstGeom>
        </p:spPr>
      </p:pic>
      <p:pic>
        <p:nvPicPr>
          <p:cNvPr id="9" name="Рисунок 8" descr="IMG_838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122214" y="1196752"/>
            <a:ext cx="4945631" cy="53611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1920" y="548680"/>
            <a:ext cx="3347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Настала волшебная пора исполнения желаний! Внесите в свою жизнь новые, яркие краски, вместе с эксклюзивным набором натуральных косметических средств, которые подарят неповторимую силу и красоту Вашим волосам, а коже гладкость и сияние.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20072" y="6021288"/>
            <a:ext cx="405313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AF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SLS, PARABENS!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AF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ТОЛЬКО ПИЩЕВЫЕ НАТУРАЛЬНЫЕ КОНСЕРВАНТЫ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1AF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utterstock_16642098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08314" y="-315416"/>
            <a:ext cx="10352314" cy="7397054"/>
          </a:xfrm>
        </p:spPr>
      </p:pic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4624" y="116632"/>
            <a:ext cx="3168352" cy="958690"/>
          </a:xfrm>
          <a:prstGeom prst="rect">
            <a:avLst/>
          </a:prstGeom>
        </p:spPr>
      </p:pic>
      <p:pic>
        <p:nvPicPr>
          <p:cNvPr id="8" name="Рисунок 7" descr="L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0"/>
            <a:ext cx="1335500" cy="1335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47864" y="188640"/>
            <a:ext cx="3707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Устройте </a:t>
            </a:r>
            <a:r>
              <a:rPr lang="ru-RU" sz="1600" b="1" dirty="0" err="1" smtClean="0">
                <a:solidFill>
                  <a:srgbClr val="FF0000"/>
                </a:solidFill>
              </a:rPr>
              <a:t>beauty</a:t>
            </a:r>
            <a:r>
              <a:rPr lang="ru-RU" sz="1600" b="1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</a:rPr>
              <a:t>weekend</a:t>
            </a:r>
            <a:r>
              <a:rPr lang="ru-RU" sz="1600" b="1" dirty="0" smtClean="0">
                <a:solidFill>
                  <a:srgbClr val="FF0000"/>
                </a:solidFill>
              </a:rPr>
              <a:t> для Вашего тела, создайте атмосферу гармонии и душевного комфорта вместе с набором натуральных косметических средств, которые подарят деликатный уход, помогут расслабиться и почувствовать себя богиней.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G_8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84584" y="2060848"/>
            <a:ext cx="7114043" cy="295232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220072" y="6021288"/>
            <a:ext cx="405313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AF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SLS, PARABENS!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AF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ТОЛЬКО ПИЩЕВЫЕ НАТУРАЛЬНЫЕ КОНСЕРВАНТЫ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1AF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utterstock_16642098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08314" y="-315416"/>
            <a:ext cx="10352314" cy="7397054"/>
          </a:xfrm>
        </p:spPr>
      </p:pic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4624" y="116632"/>
            <a:ext cx="3168352" cy="958690"/>
          </a:xfrm>
          <a:prstGeom prst="rect">
            <a:avLst/>
          </a:prstGeom>
        </p:spPr>
      </p:pic>
      <p:pic>
        <p:nvPicPr>
          <p:cNvPr id="8" name="Рисунок 7" descr="L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0"/>
            <a:ext cx="1335500" cy="1335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75856" y="260648"/>
            <a:ext cx="3960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         </a:t>
            </a:r>
            <a:r>
              <a:rPr lang="ru-RU" sz="1600" b="1" dirty="0" smtClean="0">
                <a:solidFill>
                  <a:srgbClr val="FF0000"/>
                </a:solidFill>
              </a:rPr>
              <a:t>    Скажите "Да" радостям жизни, веселью и озорству. Устройте сумасшедшую  пенную вечеринку прямо в своей ванне!  Подарочный набор натуральных косметических средств поможет создать фееричный антураж, подарит незабываемые моменты радости и наслаждения. 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10" name="Рисунок 9" descr="IMG_838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12576" y="2132857"/>
            <a:ext cx="7056784" cy="2981491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220072" y="6021288"/>
            <a:ext cx="405313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AF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SLS, PARABENS!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AF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ТОЛЬКО ПИЩЕВЫЕ НАТУРАЛЬНЫЕ КОНСЕРВАНТЫ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1AF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163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nh</vt:lpstr>
      <vt:lpstr>NO SLS, PARABENS! ТОЛЬКО ПИЩЕВЫЕ НАТУРАЛЬНЫЕ КОНСЕРВАНТЫ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smirnova</dc:creator>
  <cp:lastModifiedBy>Пользователь Windows</cp:lastModifiedBy>
  <cp:revision>22</cp:revision>
  <dcterms:created xsi:type="dcterms:W3CDTF">2014-08-15T12:40:58Z</dcterms:created>
  <dcterms:modified xsi:type="dcterms:W3CDTF">2016-01-14T10:38:10Z</dcterms:modified>
</cp:coreProperties>
</file>