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57" r:id="rId6"/>
    <p:sldId id="272" r:id="rId7"/>
    <p:sldId id="261" r:id="rId8"/>
    <p:sldId id="259" r:id="rId9"/>
    <p:sldId id="275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58" r:id="rId18"/>
    <p:sldId id="265" r:id="rId19"/>
    <p:sldId id="266" r:id="rId20"/>
    <p:sldId id="267" r:id="rId21"/>
    <p:sldId id="273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7E849-288E-42B2-B811-19C5635620F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EC010-11FA-4861-8FEC-E1E4CE8C3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julia\Desktop\SIBERICA\natura-siberica-lo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57166"/>
            <a:ext cx="3000396" cy="43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1802" y="485776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by </a:t>
            </a:r>
            <a:r>
              <a:rPr lang="en-US" sz="3600" dirty="0" err="1" smtClean="0"/>
              <a:t>Alena</a:t>
            </a:r>
            <a:r>
              <a:rPr lang="en-US" sz="3600" dirty="0" smtClean="0"/>
              <a:t> </a:t>
            </a:r>
            <a:r>
              <a:rPr lang="en-US" sz="3600" dirty="0" err="1" smtClean="0"/>
              <a:t>Akhmadullina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10425"/>
          <a:stretch>
            <a:fillRect/>
          </a:stretch>
        </p:blipFill>
        <p:spPr bwMode="auto">
          <a:xfrm>
            <a:off x="7197636" y="0"/>
            <a:ext cx="194636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80112" y="0"/>
            <a:ext cx="3436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6800"/>
                </a:solidFill>
              </a:rPr>
              <a:t>КРЕМ ДЛЯ ТЕЛА </a:t>
            </a:r>
          </a:p>
          <a:p>
            <a:pPr algn="ctr"/>
            <a:r>
              <a:rPr lang="ru-RU" dirty="0" smtClean="0">
                <a:solidFill>
                  <a:srgbClr val="006800"/>
                </a:solidFill>
              </a:rPr>
              <a:t>«энергия и молодость кожи»</a:t>
            </a:r>
            <a:endParaRPr lang="ru-RU" dirty="0">
              <a:solidFill>
                <a:srgbClr val="0068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916832"/>
            <a:ext cx="576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Крем для тела содержит натуральные экстракты и масла растений Сибири, которые наполняют кожу энергией, активизируют процессы регенерации, дарят молодость и красоту.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 </a:t>
            </a:r>
            <a:r>
              <a:rPr lang="ru-RU" sz="1200" dirty="0" smtClean="0"/>
              <a:t>насыщает кожу витаминами и микроэлементами, оказывает тонизирующее действие, укрепляет и подтягивает кожу, повышая ее защитные свойства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  <a:r>
              <a:rPr lang="ru-RU" sz="1200" b="1" dirty="0" smtClean="0">
                <a:solidFill>
                  <a:srgbClr val="FF0000"/>
                </a:solidFill>
              </a:rPr>
              <a:t> Витамины А и Е </a:t>
            </a:r>
            <a:r>
              <a:rPr lang="ru-RU" sz="1200" dirty="0" smtClean="0"/>
              <a:t>питают и восстанавливают структуру. </a:t>
            </a:r>
            <a:r>
              <a:rPr lang="ru-RU" sz="1200" b="1" dirty="0" smtClean="0">
                <a:solidFill>
                  <a:srgbClr val="FF0000"/>
                </a:solidFill>
              </a:rPr>
              <a:t>Масло </a:t>
            </a:r>
            <a:r>
              <a:rPr lang="ru-RU" sz="1200" b="1" dirty="0" err="1" smtClean="0">
                <a:solidFill>
                  <a:srgbClr val="FF0000"/>
                </a:solidFill>
              </a:rPr>
              <a:t>бурачника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богато жирными кислотами Омегз-3 и Омега-6, которые глубоко питают и омолаживают кожу, делая ее мягкой и ухоженной.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Масла льна и кедровых орехов </a:t>
            </a:r>
            <a:r>
              <a:rPr lang="ru-RU" sz="1200" dirty="0" smtClean="0"/>
              <a:t>смягчают и успокаивают кожу, делая её гладкой и эластичной.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Органические масла косточек малины и облепихи</a:t>
            </a:r>
            <a:r>
              <a:rPr lang="ru-RU" sz="1200" dirty="0" smtClean="0"/>
              <a:t> оказывают мощное витаминизирующее действие, стимулируют синтез коллагена, делают кожу более упругой.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 и цветов дамасской розы </a:t>
            </a:r>
            <a:r>
              <a:rPr lang="ru-RU" sz="1200" dirty="0" smtClean="0"/>
              <a:t>увлажняют кожу, дарят нежный цветочный аромат, придают нежность и шелковистость.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365104"/>
            <a:ext cx="56886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/>
              <a:t>Состав:</a:t>
            </a:r>
            <a:r>
              <a:rPr lang="ru-RU" sz="1100" dirty="0" smtClean="0"/>
              <a:t> </a:t>
            </a:r>
            <a:r>
              <a:rPr lang="ru-RU" sz="1100" dirty="0" err="1" smtClean="0"/>
              <a:t>Aqua</a:t>
            </a:r>
            <a:r>
              <a:rPr lang="ru-RU" sz="1100" dirty="0" smtClean="0"/>
              <a:t>, </a:t>
            </a:r>
            <a:r>
              <a:rPr lang="ru-RU" sz="1100" dirty="0" err="1" smtClean="0"/>
              <a:t>Butyrospermum</a:t>
            </a:r>
            <a:r>
              <a:rPr lang="ru-RU" sz="1100" dirty="0" smtClean="0"/>
              <a:t> </a:t>
            </a:r>
            <a:r>
              <a:rPr lang="ru-RU" sz="1100" dirty="0" err="1" smtClean="0"/>
              <a:t>Parkii</a:t>
            </a:r>
            <a:r>
              <a:rPr lang="ru-RU" sz="1100" dirty="0" smtClean="0"/>
              <a:t> </a:t>
            </a:r>
            <a:r>
              <a:rPr lang="ru-RU" sz="1100" dirty="0" err="1" smtClean="0"/>
              <a:t>Butter</a:t>
            </a:r>
            <a:r>
              <a:rPr lang="ru-RU" sz="1100" dirty="0" smtClean="0"/>
              <a:t>, </a:t>
            </a:r>
            <a:r>
              <a:rPr lang="ru-RU" sz="1100" dirty="0" err="1" smtClean="0"/>
              <a:t>Cetearyl</a:t>
            </a:r>
            <a:r>
              <a:rPr lang="ru-RU" sz="1100" dirty="0" smtClean="0"/>
              <a:t> </a:t>
            </a:r>
            <a:r>
              <a:rPr lang="ru-RU" sz="1100" dirty="0" err="1" smtClean="0"/>
              <a:t>Alcohol</a:t>
            </a:r>
            <a:r>
              <a:rPr lang="ru-RU" sz="1100" dirty="0" smtClean="0"/>
              <a:t>, </a:t>
            </a:r>
            <a:r>
              <a:rPr lang="ru-RU" sz="1100" dirty="0" err="1" smtClean="0"/>
              <a:t>Coco-Caprylate</a:t>
            </a:r>
            <a:r>
              <a:rPr lang="ru-RU" sz="1100" dirty="0" smtClean="0"/>
              <a:t>/</a:t>
            </a:r>
            <a:r>
              <a:rPr lang="ru-RU" sz="1100" dirty="0" err="1" smtClean="0"/>
              <a:t>Caprate</a:t>
            </a:r>
            <a:r>
              <a:rPr lang="ru-RU" sz="1100" dirty="0" smtClean="0"/>
              <a:t>, </a:t>
            </a:r>
            <a:r>
              <a:rPr lang="ru-RU" sz="1100" dirty="0" err="1" smtClean="0"/>
              <a:t>Glyceryl</a:t>
            </a:r>
            <a:r>
              <a:rPr lang="ru-RU" sz="1100" dirty="0" smtClean="0"/>
              <a:t> </a:t>
            </a:r>
            <a:r>
              <a:rPr lang="ru-RU" sz="1100" dirty="0" err="1" smtClean="0"/>
              <a:t>Stearate</a:t>
            </a:r>
            <a:r>
              <a:rPr lang="ru-RU" sz="1100" dirty="0" smtClean="0"/>
              <a:t> </a:t>
            </a:r>
            <a:r>
              <a:rPr lang="ru-RU" sz="1100" dirty="0" err="1" smtClean="0"/>
              <a:t>Citrate</a:t>
            </a:r>
            <a:r>
              <a:rPr lang="ru-RU" sz="1100" dirty="0" smtClean="0"/>
              <a:t>, </a:t>
            </a:r>
            <a:r>
              <a:rPr lang="ru-RU" sz="1100" dirty="0" err="1" smtClean="0"/>
              <a:t>Glyceryl</a:t>
            </a:r>
            <a:r>
              <a:rPr lang="ru-RU" sz="1100" dirty="0" smtClean="0"/>
              <a:t> </a:t>
            </a:r>
            <a:r>
              <a:rPr lang="ru-RU" sz="1100" dirty="0" err="1" smtClean="0"/>
              <a:t>Stearate</a:t>
            </a:r>
            <a:r>
              <a:rPr lang="ru-RU" sz="1100" dirty="0" smtClean="0"/>
              <a:t>, </a:t>
            </a:r>
            <a:r>
              <a:rPr lang="ru-RU" sz="1100" dirty="0" err="1" smtClean="0"/>
              <a:t>Sorbitan</a:t>
            </a:r>
            <a:r>
              <a:rPr lang="ru-RU" sz="1100" dirty="0" smtClean="0"/>
              <a:t> </a:t>
            </a:r>
            <a:r>
              <a:rPr lang="ru-RU" sz="1100" dirty="0" err="1" smtClean="0"/>
              <a:t>Caprylate</a:t>
            </a:r>
            <a:r>
              <a:rPr lang="ru-RU" sz="1100" dirty="0" smtClean="0"/>
              <a:t>, </a:t>
            </a:r>
            <a:r>
              <a:rPr lang="ru-RU" sz="1100" dirty="0" err="1" smtClean="0"/>
              <a:t>Cyclopentasiloxane</a:t>
            </a:r>
            <a:r>
              <a:rPr lang="ru-RU" sz="1100" dirty="0" smtClean="0"/>
              <a:t>, </a:t>
            </a:r>
            <a:r>
              <a:rPr lang="ru-RU" sz="1100" dirty="0" err="1" smtClean="0"/>
              <a:t>Sodium</a:t>
            </a:r>
            <a:r>
              <a:rPr lang="ru-RU" sz="1100" dirty="0" smtClean="0"/>
              <a:t> </a:t>
            </a:r>
            <a:r>
              <a:rPr lang="ru-RU" sz="1100" dirty="0" err="1" smtClean="0"/>
              <a:t>Polyacrylate</a:t>
            </a:r>
            <a:r>
              <a:rPr lang="ru-RU" sz="1100" dirty="0" smtClean="0"/>
              <a:t>, </a:t>
            </a:r>
            <a:r>
              <a:rPr lang="ru-RU" sz="1100" dirty="0" err="1" smtClean="0"/>
              <a:t>Benzyl</a:t>
            </a:r>
            <a:r>
              <a:rPr lang="ru-RU" sz="1100" dirty="0" smtClean="0"/>
              <a:t> </a:t>
            </a:r>
            <a:r>
              <a:rPr lang="ru-RU" sz="1100" dirty="0" err="1" smtClean="0"/>
              <a:t>Alcohol</a:t>
            </a:r>
            <a:r>
              <a:rPr lang="ru-RU" sz="1100" dirty="0" smtClean="0"/>
              <a:t>, </a:t>
            </a:r>
            <a:r>
              <a:rPr lang="ru-RU" sz="1100" dirty="0" err="1" smtClean="0"/>
              <a:t>Tocopheryl</a:t>
            </a:r>
            <a:r>
              <a:rPr lang="ru-RU" sz="1100" dirty="0" smtClean="0"/>
              <a:t> </a:t>
            </a:r>
            <a:r>
              <a:rPr lang="ru-RU" sz="1100" dirty="0" err="1" smtClean="0"/>
              <a:t>Acetate</a:t>
            </a:r>
            <a:r>
              <a:rPr lang="ru-RU" sz="1100" dirty="0" smtClean="0"/>
              <a:t> (витамин Е), </a:t>
            </a:r>
            <a:r>
              <a:rPr lang="ru-RU" sz="1100" dirty="0" err="1" smtClean="0"/>
              <a:t>Parfum</a:t>
            </a:r>
            <a:r>
              <a:rPr lang="ru-RU" sz="1100" dirty="0" smtClean="0"/>
              <a:t>, </a:t>
            </a:r>
            <a:r>
              <a:rPr lang="ru-RU" sz="1100" dirty="0" err="1" smtClean="0"/>
              <a:t>Citrus</a:t>
            </a:r>
            <a:r>
              <a:rPr lang="ru-RU" sz="1100" dirty="0" smtClean="0"/>
              <a:t> </a:t>
            </a:r>
            <a:r>
              <a:rPr lang="ru-RU" sz="1100" dirty="0" err="1" smtClean="0"/>
              <a:t>Limon</a:t>
            </a:r>
            <a:r>
              <a:rPr lang="ru-RU" sz="1100" dirty="0" smtClean="0"/>
              <a:t> </a:t>
            </a:r>
            <a:r>
              <a:rPr lang="ru-RU" sz="1100" dirty="0" err="1" smtClean="0"/>
              <a:t>Peel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(эфирное масло лимона), </a:t>
            </a:r>
            <a:r>
              <a:rPr lang="ru-RU" sz="1100" dirty="0" err="1" smtClean="0"/>
              <a:t>Sodium</a:t>
            </a:r>
            <a:r>
              <a:rPr lang="ru-RU" sz="1100" dirty="0" smtClean="0"/>
              <a:t> </a:t>
            </a:r>
            <a:r>
              <a:rPr lang="ru-RU" sz="1100" dirty="0" err="1" smtClean="0"/>
              <a:t>Stearoyl</a:t>
            </a:r>
            <a:r>
              <a:rPr lang="ru-RU" sz="1100" dirty="0" smtClean="0"/>
              <a:t> </a:t>
            </a:r>
            <a:r>
              <a:rPr lang="ru-RU" sz="1100" dirty="0" err="1" smtClean="0"/>
              <a:t>Glutamate</a:t>
            </a:r>
            <a:r>
              <a:rPr lang="ru-RU" sz="1100" dirty="0" smtClean="0"/>
              <a:t>, </a:t>
            </a:r>
            <a:r>
              <a:rPr lang="ru-RU" sz="1100" dirty="0" err="1" smtClean="0"/>
              <a:t>Dehydroacetic</a:t>
            </a:r>
            <a:r>
              <a:rPr lang="ru-RU" sz="1100" dirty="0" smtClean="0"/>
              <a:t> </a:t>
            </a:r>
            <a:r>
              <a:rPr lang="ru-RU" sz="1100" dirty="0" err="1" smtClean="0"/>
              <a:t>Acid</a:t>
            </a:r>
            <a:r>
              <a:rPr lang="ru-RU" sz="1100" dirty="0" smtClean="0"/>
              <a:t>, </a:t>
            </a:r>
            <a:r>
              <a:rPr lang="ru-RU" sz="1100" dirty="0" err="1" smtClean="0"/>
              <a:t>Sodium</a:t>
            </a:r>
            <a:r>
              <a:rPr lang="ru-RU" sz="1100" dirty="0" smtClean="0"/>
              <a:t> </a:t>
            </a:r>
            <a:r>
              <a:rPr lang="ru-RU" sz="1100" dirty="0" err="1" smtClean="0"/>
              <a:t>Benzoate</a:t>
            </a:r>
            <a:r>
              <a:rPr lang="ru-RU" sz="1100" dirty="0" smtClean="0"/>
              <a:t>, </a:t>
            </a:r>
            <a:r>
              <a:rPr lang="ru-RU" sz="1100" dirty="0" err="1" smtClean="0"/>
              <a:t>Potassium</a:t>
            </a:r>
            <a:r>
              <a:rPr lang="ru-RU" sz="1100" dirty="0" smtClean="0"/>
              <a:t> </a:t>
            </a:r>
            <a:r>
              <a:rPr lang="ru-RU" sz="1100" dirty="0" err="1" smtClean="0"/>
              <a:t>Sorbate</a:t>
            </a:r>
            <a:r>
              <a:rPr lang="ru-RU" sz="1100" dirty="0" smtClean="0"/>
              <a:t>, </a:t>
            </a:r>
            <a:r>
              <a:rPr lang="ru-RU" sz="1100" dirty="0" err="1" smtClean="0"/>
              <a:t>Schizandra</a:t>
            </a:r>
            <a:r>
              <a:rPr lang="ru-RU" sz="1100" dirty="0" smtClean="0"/>
              <a:t> </a:t>
            </a:r>
            <a:r>
              <a:rPr lang="ru-RU" sz="1100" dirty="0" err="1" smtClean="0"/>
              <a:t>Chinensis</a:t>
            </a:r>
            <a:r>
              <a:rPr lang="ru-RU" sz="1100" dirty="0" smtClean="0"/>
              <a:t> </a:t>
            </a:r>
            <a:r>
              <a:rPr lang="ru-RU" sz="1100" dirty="0" err="1" smtClean="0"/>
              <a:t>Fruit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 (экстракт нанайского лимонника), </a:t>
            </a:r>
            <a:r>
              <a:rPr lang="ru-RU" sz="1100" dirty="0" err="1" smtClean="0"/>
              <a:t>Retinyl</a:t>
            </a:r>
            <a:r>
              <a:rPr lang="ru-RU" sz="1100" dirty="0" smtClean="0"/>
              <a:t> </a:t>
            </a:r>
            <a:r>
              <a:rPr lang="ru-RU" sz="1100" dirty="0" err="1" smtClean="0"/>
              <a:t>Palmitate</a:t>
            </a:r>
            <a:r>
              <a:rPr lang="ru-RU" sz="1100" dirty="0" smtClean="0"/>
              <a:t> (витамин А), </a:t>
            </a:r>
            <a:r>
              <a:rPr lang="ru-RU" sz="1100" dirty="0" err="1" smtClean="0"/>
              <a:t>Borago</a:t>
            </a:r>
            <a:r>
              <a:rPr lang="ru-RU" sz="1100" dirty="0" smtClean="0"/>
              <a:t> </a:t>
            </a:r>
            <a:r>
              <a:rPr lang="ru-RU" sz="1100" dirty="0" err="1" smtClean="0"/>
              <a:t>Officinalis</a:t>
            </a:r>
            <a:r>
              <a:rPr lang="ru-RU" sz="1100" dirty="0" smtClean="0"/>
              <a:t> </a:t>
            </a:r>
            <a:r>
              <a:rPr lang="ru-RU" sz="1100" dirty="0" err="1" smtClean="0"/>
              <a:t>Seed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(органическое масло </a:t>
            </a:r>
            <a:r>
              <a:rPr lang="ru-RU" sz="1100" dirty="0" err="1" smtClean="0"/>
              <a:t>бурачника</a:t>
            </a:r>
            <a:r>
              <a:rPr lang="ru-RU" sz="1100" dirty="0" smtClean="0"/>
              <a:t>), </a:t>
            </a:r>
            <a:r>
              <a:rPr lang="ru-RU" sz="1100" dirty="0" err="1" smtClean="0"/>
              <a:t>Linum</a:t>
            </a:r>
            <a:r>
              <a:rPr lang="ru-RU" sz="1100" dirty="0" smtClean="0"/>
              <a:t> </a:t>
            </a:r>
            <a:r>
              <a:rPr lang="ru-RU" sz="1100" dirty="0" err="1" smtClean="0"/>
              <a:t>Usitatissimum</a:t>
            </a:r>
            <a:r>
              <a:rPr lang="ru-RU" sz="1100" dirty="0" smtClean="0"/>
              <a:t> </a:t>
            </a:r>
            <a:r>
              <a:rPr lang="ru-RU" sz="1100" dirty="0" err="1" smtClean="0"/>
              <a:t>Seed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(органическое масло льна), </a:t>
            </a:r>
            <a:r>
              <a:rPr lang="ru-RU" sz="1100" dirty="0" err="1" smtClean="0"/>
              <a:t>Pinus</a:t>
            </a:r>
            <a:r>
              <a:rPr lang="ru-RU" sz="1100" dirty="0" smtClean="0"/>
              <a:t> </a:t>
            </a:r>
            <a:r>
              <a:rPr lang="ru-RU" sz="1100" dirty="0" err="1" smtClean="0"/>
              <a:t>Sibirica</a:t>
            </a:r>
            <a:r>
              <a:rPr lang="ru-RU" sz="1100" dirty="0" smtClean="0"/>
              <a:t> </a:t>
            </a:r>
            <a:r>
              <a:rPr lang="ru-RU" sz="1100" dirty="0" err="1" smtClean="0"/>
              <a:t>Seed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WH (органическое масло кедровых орехов), </a:t>
            </a:r>
            <a:r>
              <a:rPr lang="ru-RU" sz="1100" dirty="0" err="1" smtClean="0"/>
              <a:t>Rubus</a:t>
            </a:r>
            <a:r>
              <a:rPr lang="ru-RU" sz="1100" dirty="0" smtClean="0"/>
              <a:t> </a:t>
            </a:r>
            <a:r>
              <a:rPr lang="ru-RU" sz="1100" dirty="0" err="1" smtClean="0"/>
              <a:t>Idaeus</a:t>
            </a:r>
            <a:r>
              <a:rPr lang="ru-RU" sz="1100" dirty="0" smtClean="0"/>
              <a:t> </a:t>
            </a:r>
            <a:r>
              <a:rPr lang="ru-RU" sz="1100" dirty="0" err="1" smtClean="0"/>
              <a:t>Seed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(органическое масло косточек малины), </a:t>
            </a:r>
            <a:r>
              <a:rPr lang="ru-RU" sz="1100" dirty="0" err="1" smtClean="0"/>
              <a:t>Hippophae</a:t>
            </a:r>
            <a:r>
              <a:rPr lang="ru-RU" sz="1100" dirty="0" smtClean="0"/>
              <a:t> </a:t>
            </a:r>
            <a:r>
              <a:rPr lang="ru-RU" sz="1100" dirty="0" err="1" smtClean="0"/>
              <a:t>Rhamnoides</a:t>
            </a:r>
            <a:r>
              <a:rPr lang="ru-RU" sz="1100" dirty="0" smtClean="0"/>
              <a:t> </a:t>
            </a:r>
            <a:r>
              <a:rPr lang="ru-RU" sz="1100" dirty="0" err="1" smtClean="0"/>
              <a:t>Fruit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(органическое масло облепихи), </a:t>
            </a:r>
            <a:r>
              <a:rPr lang="ru-RU" sz="1100" dirty="0" err="1" smtClean="0"/>
              <a:t>Rhodiola</a:t>
            </a:r>
            <a:r>
              <a:rPr lang="ru-RU" sz="1100" dirty="0" smtClean="0"/>
              <a:t> </a:t>
            </a:r>
            <a:r>
              <a:rPr lang="ru-RU" sz="1100" dirty="0" err="1" smtClean="0"/>
              <a:t>Rosea</a:t>
            </a:r>
            <a:r>
              <a:rPr lang="ru-RU" sz="1100" dirty="0" smtClean="0"/>
              <a:t> </a:t>
            </a:r>
            <a:r>
              <a:rPr lang="ru-RU" sz="1100" dirty="0" err="1" smtClean="0"/>
              <a:t>Root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 WH (органический экстракт </a:t>
            </a:r>
            <a:r>
              <a:rPr lang="ru-RU" sz="1100" dirty="0" err="1" smtClean="0"/>
              <a:t>родиолы</a:t>
            </a:r>
            <a:r>
              <a:rPr lang="ru-RU" sz="1100" dirty="0" smtClean="0"/>
              <a:t> розовой), </a:t>
            </a:r>
            <a:r>
              <a:rPr lang="ru-RU" sz="1100" dirty="0" err="1" smtClean="0"/>
              <a:t>Rosa</a:t>
            </a:r>
            <a:r>
              <a:rPr lang="ru-RU" sz="1100" dirty="0" smtClean="0"/>
              <a:t> </a:t>
            </a:r>
            <a:r>
              <a:rPr lang="ru-RU" sz="1100" dirty="0" err="1" smtClean="0"/>
              <a:t>Damascena</a:t>
            </a:r>
            <a:r>
              <a:rPr lang="ru-RU" sz="1100" dirty="0" smtClean="0"/>
              <a:t> </a:t>
            </a:r>
            <a:r>
              <a:rPr lang="ru-RU" sz="1100" dirty="0" err="1" smtClean="0"/>
              <a:t>Flower</a:t>
            </a:r>
            <a:r>
              <a:rPr lang="ru-RU" sz="1100" dirty="0" smtClean="0"/>
              <a:t> </a:t>
            </a:r>
            <a:r>
              <a:rPr lang="ru-RU" sz="1100" dirty="0" err="1" smtClean="0"/>
              <a:t>Water</a:t>
            </a:r>
            <a:r>
              <a:rPr lang="ru-RU" sz="1100" dirty="0" smtClean="0"/>
              <a:t> (органический экстракт цветов дамасской розы).</a:t>
            </a:r>
          </a:p>
          <a:p>
            <a:pPr algn="just"/>
            <a:r>
              <a:rPr lang="ru-RU" sz="1100" dirty="0" smtClean="0"/>
              <a:t> (</a:t>
            </a:r>
            <a:r>
              <a:rPr lang="en-US" sz="1100" baseline="30000" dirty="0" smtClean="0"/>
              <a:t>WH</a:t>
            </a:r>
            <a:r>
              <a:rPr lang="ru-RU" sz="1100" dirty="0" smtClean="0"/>
              <a:t>) – органические экстракты дикорастущих растений Сибири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488668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200 мл</a:t>
            </a:r>
            <a:endParaRPr lang="ru-RU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10425"/>
          <a:stretch>
            <a:fillRect/>
          </a:stretch>
        </p:blipFill>
        <p:spPr bwMode="auto">
          <a:xfrm>
            <a:off x="7197636" y="0"/>
            <a:ext cx="194636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13781" y="138499"/>
            <a:ext cx="53405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ГУСТОЕ МАСЛО ДЛЯ ТЕЛА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«энергия и тонус кожи»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556792"/>
            <a:ext cx="576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Густое масло для тела содержит натуральные экстракты растений Сибири, оно быстро впитывается и интенсивно ухаживает за кожей, питает и насыщает каждую клеточку влагой, заряжает энергией, придает нежность и бархатистость. </a:t>
            </a:r>
            <a:r>
              <a:rPr lang="ru-RU" sz="1200" b="1" dirty="0" smtClean="0"/>
              <a:t>Экстракт лимонника нанайского</a:t>
            </a:r>
            <a:r>
              <a:rPr lang="ru-RU" sz="1200" dirty="0" smtClean="0"/>
              <a:t> оказывает мощное тонизирующее действие, насыщает витаминами и микроэлементами,  укрепляет и подтягивает кожу, повышая ее защитные свойства. </a:t>
            </a:r>
            <a:r>
              <a:rPr lang="ru-RU" sz="1200" b="1" dirty="0" smtClean="0">
                <a:solidFill>
                  <a:srgbClr val="FF0000"/>
                </a:solidFill>
              </a:rPr>
              <a:t>Масла примулы вечерней и </a:t>
            </a:r>
            <a:r>
              <a:rPr lang="ru-RU" sz="1200" b="1" dirty="0" err="1" smtClean="0">
                <a:solidFill>
                  <a:srgbClr val="FF0000"/>
                </a:solidFill>
              </a:rPr>
              <a:t>бурачника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богаты незаменимыми жирными кислотами Омегз-3 и Омега-6, которые глубоко питают и омолаживают сухую кожу, делая ее мягкой и ухоженной.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Органические масла льна и кедровых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орехов смягчают и успокаивают кожу, предупреждая её сухость и шелушение.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Органические масла косточек малины и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облепихи </a:t>
            </a:r>
            <a:r>
              <a:rPr lang="ru-RU" sz="1200" dirty="0" smtClean="0"/>
              <a:t>оказывают мощное витаминизирующее действие, стимулируют синтез коллагена, делают кожу более упругой и эластичной.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 и вербены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успокаивают и насыщают кожу кислородом. </a:t>
            </a:r>
            <a:r>
              <a:rPr lang="ru-RU" sz="1200" b="1" dirty="0" smtClean="0"/>
              <a:t>Экстракт цветов дамасской розы</a:t>
            </a:r>
            <a:r>
              <a:rPr lang="ru-RU" sz="1200" dirty="0" smtClean="0"/>
              <a:t> увлажняет кожу, дарит нежный цветочный аромат, придает нежность и шелковистость.</a:t>
            </a:r>
            <a:endParaRPr lang="ru-RU" sz="12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03848" y="4293096"/>
            <a:ext cx="5688632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Aqua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Coco-Caprylate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Caprate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Stearic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Acid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Acid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Butyrospermum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Parkii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Cetyl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Benzyl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Undecylenate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Xantan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Oenothera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Biennis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примулы вечерней),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Lippia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Citriodora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вербены),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Borago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бурачника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Linum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Usitatissimum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льна),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Hippophae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Rhamnoides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облепихи),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– органические экстракты дикорастущих растений Сибири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6165304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370 мл</a:t>
            </a:r>
            <a:endParaRPr lang="ru-RU" sz="1100" dirty="0"/>
          </a:p>
        </p:txBody>
      </p:sp>
      <p:pic>
        <p:nvPicPr>
          <p:cNvPr id="11" name="Рисунок 10" descr="IMG_9833.jpg"/>
          <p:cNvPicPr>
            <a:picLocks noChangeAspect="1"/>
          </p:cNvPicPr>
          <p:nvPr/>
        </p:nvPicPr>
        <p:blipFill>
          <a:blip r:embed="rId3" cstate="print"/>
          <a:srcRect l="21957" t="13251" r="23359" b="33200"/>
          <a:stretch>
            <a:fillRect/>
          </a:stretch>
        </p:blipFill>
        <p:spPr>
          <a:xfrm>
            <a:off x="251520" y="2708920"/>
            <a:ext cx="2808312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10425"/>
          <a:stretch>
            <a:fillRect/>
          </a:stretch>
        </p:blipFill>
        <p:spPr bwMode="auto">
          <a:xfrm>
            <a:off x="7197636" y="0"/>
            <a:ext cx="194636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58851" y="0"/>
            <a:ext cx="47727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СПРЕЙ ДЛЯ ВОЛОС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живые витамины. энергия и рост волос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412776"/>
            <a:ext cx="576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Живые витамины содержат в себе всю силу и энергию сибирских растений, они интенсивно питают и увлажняют волосы, восстанавливают структуру, делая их крепкими и здоровыми от корней до самых кончиков, дарят гладкость и сияние.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 </a:t>
            </a:r>
            <a:r>
              <a:rPr lang="ru-RU" sz="1200" dirty="0" smtClean="0"/>
              <a:t>насыщает волосы витаминами, тонизирует кожу головы, пробуждает волосяные луковицы, активируя их рост. </a:t>
            </a:r>
            <a:r>
              <a:rPr lang="ru-RU" sz="1200" b="1" dirty="0" smtClean="0">
                <a:solidFill>
                  <a:srgbClr val="FF0000"/>
                </a:solidFill>
              </a:rPr>
              <a:t>Витамины А и Е </a:t>
            </a:r>
            <a:r>
              <a:rPr lang="ru-RU" sz="1200" dirty="0" smtClean="0"/>
              <a:t>питают и восстанавливают структуру волос, дарят им здоровье и красоту.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ириса сибирского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интенсивно увлажняет волосы, делает их послушными и эластичными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календулы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укрепляет корни волос.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кедровых орехов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богато витаминами и аминокислотами, которые питают сухие волосы и запечатывают секущие кончики.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косточек малины и облепихи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способствуют образованию кератина, обеспечивающего волосам прочность и блеск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</a:t>
            </a:r>
            <a:r>
              <a:rPr lang="ru-RU" sz="1200" b="1" dirty="0" smtClean="0"/>
              <a:t> </a:t>
            </a:r>
            <a:r>
              <a:rPr lang="ru-RU" sz="1200" dirty="0" err="1" smtClean="0"/>
              <a:t>оздоравливает</a:t>
            </a:r>
            <a:r>
              <a:rPr lang="ru-RU" sz="1200" dirty="0" smtClean="0"/>
              <a:t> кожу головы, оказывает омолаживающее и антисептическое действия, предотвращает появление перхоти.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дамасской розы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смягчает волосы, делая их гладкими и послушными.</a:t>
            </a:r>
            <a:endParaRPr lang="ru-RU" sz="12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75856" y="4221088"/>
            <a:ext cx="561662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Argania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Spinosa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Kernel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арганы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(органическое масло кедра),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Cyclopentasiloxane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Dimethicone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Dimethiconol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Retinyl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Acetate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Е),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Iris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ириса),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Calendula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календулы),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Linum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Usitatissimum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льна),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– органические экстракты дикорастущих растений Сибири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093296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150 мл</a:t>
            </a:r>
            <a:endParaRPr lang="ru-RU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10425"/>
          <a:stretch>
            <a:fillRect/>
          </a:stretch>
        </p:blipFill>
        <p:spPr bwMode="auto">
          <a:xfrm>
            <a:off x="7197636" y="0"/>
            <a:ext cx="194636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963094" y="138499"/>
            <a:ext cx="3417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ДЕЗОДОРАНТ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энергия и свежесть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564904"/>
            <a:ext cx="576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Дезодорант «Энергия и свежесть» обеспечивает эффективную защиту от пота и запаха в течение всего дня, входящие в его состав натуральные экстракты и масла целебных растений Сибири бережно заботятся о коже и дарят чувство комфорта, свежести и чистоты.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</a:t>
            </a:r>
            <a:r>
              <a:rPr lang="ru-RU" sz="1200" dirty="0" smtClean="0"/>
              <a:t> обладает мощным тонизирующим и </a:t>
            </a:r>
            <a:r>
              <a:rPr lang="ru-RU" sz="1200" dirty="0" err="1" smtClean="0"/>
              <a:t>адаптогенным</a:t>
            </a:r>
            <a:r>
              <a:rPr lang="ru-RU" sz="1200" dirty="0" smtClean="0"/>
              <a:t> действиями, освежает кожу.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донника </a:t>
            </a:r>
            <a:r>
              <a:rPr lang="ru-RU" sz="1200" dirty="0" smtClean="0">
                <a:solidFill>
                  <a:srgbClr val="FF0000"/>
                </a:solidFill>
              </a:rPr>
              <a:t>и</a:t>
            </a:r>
            <a:r>
              <a:rPr lang="ru-RU" sz="1200" b="1" dirty="0" smtClean="0">
                <a:solidFill>
                  <a:srgbClr val="FF0000"/>
                </a:solidFill>
              </a:rPr>
              <a:t> герани сибирской </a:t>
            </a:r>
            <a:r>
              <a:rPr lang="ru-RU" sz="1200" dirty="0" smtClean="0"/>
              <a:t>оказывают антисептическое действие, препятствуют появлению запаха. </a:t>
            </a:r>
            <a:r>
              <a:rPr lang="ru-RU" sz="1200" b="1" dirty="0" smtClean="0"/>
              <a:t>Экстракты жасмина и ириса сибирского</a:t>
            </a:r>
            <a:r>
              <a:rPr lang="ru-RU" sz="1200" dirty="0" smtClean="0"/>
              <a:t> успокаивают кожу, придают нежный цветочный аромат.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Органическое масло кедровых орехов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питает и защищает кожу.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косточек малины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интенсивно увлажняет и восстанавливает кожу.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</a:t>
            </a:r>
            <a:r>
              <a:rPr lang="ru-RU" sz="1200" dirty="0" smtClean="0">
                <a:solidFill>
                  <a:srgbClr val="FF0000"/>
                </a:solidFill>
              </a:rPr>
              <a:t> и </a:t>
            </a:r>
            <a:r>
              <a:rPr lang="ru-RU" sz="1200" b="1" dirty="0" smtClean="0">
                <a:solidFill>
                  <a:srgbClr val="FF0000"/>
                </a:solidFill>
              </a:rPr>
              <a:t>цветов дамасской розы</a:t>
            </a:r>
            <a:r>
              <a:rPr lang="ru-RU" sz="1200" b="1" dirty="0" smtClean="0"/>
              <a:t> </a:t>
            </a:r>
            <a:r>
              <a:rPr lang="ru-RU" sz="1200" dirty="0" smtClean="0"/>
              <a:t>смягчают и разглаживают кожу, дарят мягкость и нежность.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725144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50 мл</a:t>
            </a:r>
            <a:endParaRPr lang="ru-RU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10425"/>
          <a:stretch>
            <a:fillRect/>
          </a:stretch>
        </p:blipFill>
        <p:spPr bwMode="auto">
          <a:xfrm>
            <a:off x="7197636" y="0"/>
            <a:ext cx="194636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421156" y="0"/>
            <a:ext cx="31729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КРЕМ ДЛЯ РУК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«энергия и питание кожи»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412776"/>
            <a:ext cx="576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Входящие в состав крема натуральные экстракты и масла растений Сибири дарят коже рук необходимые питательные вещества, заряжают энергией, придают мягкость и нежность. 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насыщает кожу витаминами и микроэлементами, освежает и тонизирует. </a:t>
            </a:r>
            <a:r>
              <a:rPr lang="ru-RU" sz="1200" b="1" dirty="0" smtClean="0">
                <a:solidFill>
                  <a:srgbClr val="FF0000"/>
                </a:solidFill>
              </a:rPr>
              <a:t>Витамины А и Е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питают и восстанавливают кожу, дарят здоровье и красоту. </a:t>
            </a:r>
            <a:r>
              <a:rPr lang="ru-RU" sz="1200" b="1" dirty="0" smtClean="0">
                <a:solidFill>
                  <a:srgbClr val="FF0000"/>
                </a:solidFill>
              </a:rPr>
              <a:t>Масло </a:t>
            </a:r>
            <a:r>
              <a:rPr lang="ru-RU" sz="1200" b="1" dirty="0" err="1" smtClean="0">
                <a:solidFill>
                  <a:srgbClr val="FF0000"/>
                </a:solidFill>
              </a:rPr>
              <a:t>бурачника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- кладезь незаменимых жирных кислот Омегз-3 и Омега-6, которые глубоко питают кожу, делая ее мягкой и ухоженной.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календулы </a:t>
            </a:r>
            <a:r>
              <a:rPr lang="ru-RU" sz="1200" dirty="0" smtClean="0"/>
              <a:t>оказывает антисептическое и успокаивающее действия.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кедровых орехов </a:t>
            </a:r>
            <a:r>
              <a:rPr lang="ru-RU" sz="1200" dirty="0" smtClean="0"/>
              <a:t>смягчает кожу, предупреждая её сухость и шелушение. </a:t>
            </a:r>
            <a:r>
              <a:rPr lang="ru-RU" sz="1200" b="1" dirty="0" smtClean="0"/>
              <a:t>Масла косточек малины и облепихи</a:t>
            </a:r>
            <a:r>
              <a:rPr lang="ru-RU" sz="1200" dirty="0" smtClean="0"/>
              <a:t> богаты антиоксидантами, интенсивно увлажняют, замедляют процессы старения, придают коже рук молодость и красоту.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 </a:t>
            </a:r>
            <a:r>
              <a:rPr lang="ru-RU" sz="1200" dirty="0" smtClean="0"/>
              <a:t>улучшает защитные функции кожи рук, предупреждает потерю влаги.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цветов дамасской розы </a:t>
            </a:r>
            <a:r>
              <a:rPr lang="ru-RU" sz="1200" dirty="0" smtClean="0"/>
              <a:t>дарит коже рук нежный цветочный аромат</a:t>
            </a:r>
            <a:r>
              <a:rPr lang="ru-RU" dirty="0" smtClean="0"/>
              <a:t>, </a:t>
            </a:r>
            <a:r>
              <a:rPr lang="ru-RU" sz="1200" dirty="0" smtClean="0"/>
              <a:t>гладкость и бархатистость.</a:t>
            </a:r>
            <a:endParaRPr lang="ru-RU" sz="12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03848" y="4136450"/>
            <a:ext cx="594015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Aqua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Caprylic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Capric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Triglyceride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Coco-Caprylate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Caprate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Stearate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Helianthus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Annuus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Octyldodecanol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Benzyl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Ethylhexylglycerin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Borago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бурачника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Retinyl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Calendula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календулы),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Acetate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Е),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Hippophae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Rhamnoides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облепихи),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877272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75 мл</a:t>
            </a:r>
            <a:endParaRPr lang="ru-RU" sz="1100" dirty="0"/>
          </a:p>
        </p:txBody>
      </p:sp>
      <p:pic>
        <p:nvPicPr>
          <p:cNvPr id="6147" name="Picture 3" descr="C:\Users\islamova\Documents\ахмадулина\Alena_Akhmadullina_4_продукта\IMG_9871.jpg"/>
          <p:cNvPicPr>
            <a:picLocks noChangeAspect="1" noChangeArrowheads="1"/>
          </p:cNvPicPr>
          <p:nvPr/>
        </p:nvPicPr>
        <p:blipFill>
          <a:blip r:embed="rId3" cstate="print"/>
          <a:srcRect l="36878" t="11445" r="36616" b="29432"/>
          <a:stretch>
            <a:fillRect/>
          </a:stretch>
        </p:blipFill>
        <p:spPr bwMode="auto">
          <a:xfrm>
            <a:off x="755576" y="548680"/>
            <a:ext cx="165618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10425"/>
          <a:stretch>
            <a:fillRect/>
          </a:stretch>
        </p:blipFill>
        <p:spPr bwMode="auto">
          <a:xfrm>
            <a:off x="7197636" y="0"/>
            <a:ext cx="194636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95671" y="138500"/>
            <a:ext cx="59194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БАЛЬЗАМ ДЛЯ РУК И НОГТЕЙ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«энергия и защита»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484784"/>
            <a:ext cx="612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Входящие в состав бальзама натуральные экстракты и масла растений Сибири эффективно питают и смягчают кожу, укрепляют ногти и смягчают кутикулу, надежно защищают руки от негативного воздействия внешних факторов.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 </a:t>
            </a:r>
            <a:r>
              <a:rPr lang="ru-RU" sz="1200" dirty="0" smtClean="0"/>
              <a:t>насыщает кожу витаминами и микроэлементами, освежает и тонизирует.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Витамины А и Е </a:t>
            </a:r>
            <a:r>
              <a:rPr lang="ru-RU" sz="1200" dirty="0" smtClean="0"/>
              <a:t>питают и восстанавливают кожу и ногти, дарят им здоровье и красоту.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березы </a:t>
            </a:r>
            <a:r>
              <a:rPr lang="ru-RU" sz="1200" dirty="0" smtClean="0"/>
              <a:t>содержит аминокислоты, эфирные масла и полисахариды, он защищает кожу от негативного воздействия внешних факторов, укрепляет ногти и стимулирует их рост.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донника </a:t>
            </a:r>
            <a:r>
              <a:rPr lang="ru-RU" sz="1200" dirty="0" smtClean="0"/>
              <a:t>оказывает антисептическое и успокаивающее</a:t>
            </a:r>
            <a:r>
              <a:rPr lang="ru-RU" sz="1200" b="1" dirty="0" smtClean="0"/>
              <a:t> действия,</a:t>
            </a:r>
            <a:r>
              <a:rPr lang="ru-RU" sz="1200" dirty="0" smtClean="0"/>
              <a:t> способствует заживлению мелких ран и трещин.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кедровых орехов </a:t>
            </a:r>
            <a:r>
              <a:rPr lang="ru-RU" sz="1200" dirty="0" smtClean="0"/>
              <a:t>смягчает кожу, предупреждая её сухость и шелушение, питает ногтевую пластину.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Масла косточек малины и облепихи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богаты антиоксидантами, интенсивно увлажняют, замедляют процессы старения, придают коже рук молодость и красоту.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 </a:t>
            </a:r>
            <a:r>
              <a:rPr lang="ru-RU" sz="1200" dirty="0" smtClean="0"/>
              <a:t>улучшает защитные функции кожи рук, предупреждает потерю влаги.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цветов дамасской розы </a:t>
            </a:r>
            <a:r>
              <a:rPr lang="ru-RU" sz="1200" dirty="0" smtClean="0"/>
              <a:t>дарит коже рук нежный цветочный аромат, гладкость и бархатистость.</a:t>
            </a:r>
            <a:endParaRPr lang="ru-RU" sz="1200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915816" y="4449742"/>
            <a:ext cx="5904656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Aqua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Stearic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Acid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Acid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Isopropyl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Panthenol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Cyclopentasiloxane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Benzyl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Acrylates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/C10-30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Alkyl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Acrylate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Crosspolymer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Sulfate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Ethylhexylglycerin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Hydroxide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Acetate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Е),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Retinyl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Betula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Alba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Juice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березы),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Meli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otus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донника),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Hippophae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Rhamnoides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облепихи),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– органические экстракты дикорастущих растений Сибири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309320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75 мл</a:t>
            </a:r>
            <a:endParaRPr lang="ru-RU" sz="1100" dirty="0"/>
          </a:p>
        </p:txBody>
      </p:sp>
      <p:pic>
        <p:nvPicPr>
          <p:cNvPr id="7" name="Рисунок 6" descr="Рису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882" y="908720"/>
            <a:ext cx="1604877" cy="5843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10425"/>
          <a:stretch>
            <a:fillRect/>
          </a:stretch>
        </p:blipFill>
        <p:spPr bwMode="auto">
          <a:xfrm>
            <a:off x="7197636" y="0"/>
            <a:ext cx="194636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419872" y="0"/>
            <a:ext cx="32335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КРЕМ ДЛЯ НОГ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«энергия и мягкость кожи»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268760"/>
            <a:ext cx="576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Крем для ног на основе натуральных экстрактов и масел растений Сибири эффективно ухаживает и </a:t>
            </a:r>
            <a:r>
              <a:rPr lang="ru-RU" sz="1200" dirty="0" err="1" smtClean="0"/>
              <a:t>оздоравливает</a:t>
            </a:r>
            <a:r>
              <a:rPr lang="ru-RU" sz="1200" dirty="0" smtClean="0"/>
              <a:t> кожу стоп, делает пяточки мягкими и гладкими.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</a:t>
            </a:r>
            <a:r>
              <a:rPr lang="ru-RU" sz="1200" b="1" dirty="0" smtClean="0"/>
              <a:t> </a:t>
            </a:r>
            <a:r>
              <a:rPr lang="ru-RU" sz="1200" dirty="0" smtClean="0"/>
              <a:t>насыщает кожу витаминами и микроэлементами, освежает и тонизирует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Витамины А и </a:t>
            </a:r>
            <a:r>
              <a:rPr lang="ru-RU" sz="1200" b="1" dirty="0" smtClean="0"/>
              <a:t>Е </a:t>
            </a:r>
            <a:r>
              <a:rPr lang="ru-RU" sz="1200" dirty="0" smtClean="0"/>
              <a:t>питают и восстанавливают кожу стоп, стимулируют обновление клеток.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березы </a:t>
            </a:r>
            <a:r>
              <a:rPr lang="ru-RU" sz="1200" dirty="0" smtClean="0"/>
              <a:t>содержит аминокислоты, эфирные масла и полисахариды, которые защищают кожу от негативного воздействия внешних факторов.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донника оказывает антисептическое и успокаивающее действия</a:t>
            </a:r>
            <a:r>
              <a:rPr lang="ru-RU" sz="1200" dirty="0" smtClean="0"/>
              <a:t>, способствует заживлению мелких ран и трещин.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кедровых орехов </a:t>
            </a:r>
            <a:r>
              <a:rPr lang="ru-RU" sz="1200" dirty="0" smtClean="0"/>
              <a:t>смягчает кожу, предупреждая её сухость и шелушение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пихты сибирской </a:t>
            </a:r>
            <a:r>
              <a:rPr lang="ru-RU" sz="1200" dirty="0" smtClean="0"/>
              <a:t>обладает выраженным </a:t>
            </a:r>
            <a:r>
              <a:rPr lang="ru-RU" sz="1200" dirty="0" err="1" smtClean="0"/>
              <a:t>антигрибковым</a:t>
            </a:r>
            <a:r>
              <a:rPr lang="ru-RU" sz="1200" dirty="0" smtClean="0"/>
              <a:t> действием</a:t>
            </a:r>
            <a:r>
              <a:rPr lang="ru-RU" sz="1200" b="1" dirty="0" smtClean="0"/>
              <a:t> </a:t>
            </a:r>
            <a:r>
              <a:rPr lang="ru-RU" sz="1200" dirty="0" smtClean="0"/>
              <a:t>и дезодорирует.  </a:t>
            </a:r>
            <a:r>
              <a:rPr lang="ru-RU" sz="1200" b="1" dirty="0" smtClean="0">
                <a:solidFill>
                  <a:srgbClr val="FF0000"/>
                </a:solidFill>
              </a:rPr>
              <a:t>Масло облепихи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интенсивно увлажняет кожу стоп, предупреждая потерю влаги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 и цветов дамасской розы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регенерируют и омолаживают кожу, способствуют сохранению гладкости и мягкости кожи стоп.</a:t>
            </a:r>
            <a:endParaRPr lang="ru-RU" sz="1200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75856" y="4149080"/>
            <a:ext cx="5868144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Aqua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Caprylic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Capric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Triglyceride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Coco-Caprylate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Caprate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Stearate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Helianthus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Annuus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Octyldodecanol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Benzyl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Ethylhexylglycerin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Menthol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Betula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Alba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Juice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березы),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Meli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otus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донника),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Retinyl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Acetate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Е),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Hippophae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Rhamnoides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облепихи),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Abies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Needle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пихты сибирской),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– органические экстракты дикорастущих растений Сибири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093296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75 мл</a:t>
            </a:r>
            <a:endParaRPr lang="ru-RU" sz="1100" dirty="0"/>
          </a:p>
        </p:txBody>
      </p:sp>
      <p:pic>
        <p:nvPicPr>
          <p:cNvPr id="7" name="Рисунок 6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97625"/>
            <a:ext cx="1728192" cy="60840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7197668" y="0"/>
            <a:ext cx="1946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6800"/>
                </a:solidFill>
              </a:rPr>
              <a:t>НЕЖНЫЙ МУСС ДЛЯ УМЫВАНИЯ </a:t>
            </a:r>
            <a:r>
              <a:rPr lang="ru-RU" sz="1800" dirty="0" smtClean="0">
                <a:solidFill>
                  <a:srgbClr val="006800"/>
                </a:solidFill>
              </a:rPr>
              <a:t>ЭНЕРГИЯ И СВЕЖЕСТЬ КОЖИ</a:t>
            </a:r>
            <a:endParaRPr lang="ru-RU" sz="1800" dirty="0">
              <a:solidFill>
                <a:srgbClr val="0068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352496"/>
            <a:ext cx="557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Нежный мусс для умывания, обогащенный натуральными экстрактами и маслами целебных растений Сибири, эффективно очищает кожу от загрязнений и макияжа, освежает и заряжает энергией.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обладает мощным тонизирующим и </a:t>
            </a:r>
            <a:r>
              <a:rPr lang="ru-RU" sz="1200" dirty="0" err="1" smtClean="0"/>
              <a:t>адаптогенным</a:t>
            </a:r>
            <a:r>
              <a:rPr lang="ru-RU" sz="1200" dirty="0" smtClean="0"/>
              <a:t> действиями, насыщает кожу витаминами и микроэлементами, дарит здоровье и красоту.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донника </a:t>
            </a:r>
            <a:r>
              <a:rPr lang="ru-RU" sz="1200" dirty="0" smtClean="0"/>
              <a:t>и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герани сибирской </a:t>
            </a:r>
            <a:r>
              <a:rPr lang="ru-RU" sz="1200" dirty="0" smtClean="0"/>
              <a:t>оказывают антисептическое и противовоспалительное действия.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жасмина </a:t>
            </a:r>
            <a:r>
              <a:rPr lang="ru-RU" sz="1200" dirty="0" smtClean="0"/>
              <a:t>и </a:t>
            </a:r>
            <a:r>
              <a:rPr lang="ru-RU" sz="1200" b="1" dirty="0" smtClean="0">
                <a:solidFill>
                  <a:srgbClr val="FF0000"/>
                </a:solidFill>
              </a:rPr>
              <a:t>ириса сибирского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глубоко очищают и успокаивают кожу, делая ее более гладкой и шелковистой.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Органическое масло кедровых орехов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богатое Омегз-3 и Омега-6, глубоко питает и смягчает кожу.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косточек малины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дарит интенсивное увлажнение.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розовой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восстанавливает естественные защитные и регенеративные функции кожи.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цветов дамасской розы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повышает защитные свойства кожи, дарит мягкость и нежность.</a:t>
            </a:r>
          </a:p>
          <a:p>
            <a:pPr algn="just"/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3929066"/>
            <a:ext cx="564360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i="1" dirty="0" smtClean="0"/>
              <a:t>Состав:</a:t>
            </a:r>
            <a:r>
              <a:rPr lang="ru-RU" sz="1100" i="1" dirty="0" smtClean="0"/>
              <a:t> </a:t>
            </a:r>
            <a:r>
              <a:rPr lang="en-US" sz="1100" i="1" dirty="0" smtClean="0"/>
              <a:t>Aqua</a:t>
            </a:r>
            <a:r>
              <a:rPr lang="ru-RU" sz="1100" i="1" dirty="0" smtClean="0"/>
              <a:t>, </a:t>
            </a:r>
            <a:r>
              <a:rPr lang="en-US" sz="1100" i="1" dirty="0" err="1" smtClean="0"/>
              <a:t>Cocamidopropyl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Betaine</a:t>
            </a:r>
            <a:r>
              <a:rPr lang="ru-RU" sz="1100" i="1" dirty="0" smtClean="0"/>
              <a:t>, </a:t>
            </a:r>
            <a:r>
              <a:rPr lang="en-US" sz="1100" i="1" dirty="0" smtClean="0"/>
              <a:t>Glycerin</a:t>
            </a:r>
            <a:r>
              <a:rPr lang="ru-RU" sz="1100" i="1" dirty="0" smtClean="0"/>
              <a:t>, </a:t>
            </a:r>
            <a:r>
              <a:rPr lang="en-US" sz="1100" i="1" dirty="0" err="1" smtClean="0"/>
              <a:t>Panthenol</a:t>
            </a:r>
            <a:r>
              <a:rPr lang="ru-RU" sz="1100" i="1" dirty="0" smtClean="0"/>
              <a:t>, </a:t>
            </a:r>
            <a:r>
              <a:rPr lang="en-US" sz="1100" i="1" dirty="0" err="1" smtClean="0"/>
              <a:t>Glyceryl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Cocoate</a:t>
            </a:r>
            <a:r>
              <a:rPr lang="ru-RU" sz="1100" i="1" dirty="0" smtClean="0"/>
              <a:t>, </a:t>
            </a:r>
            <a:r>
              <a:rPr lang="en-US" sz="1100" i="1" dirty="0" smtClean="0"/>
              <a:t>Benzyl Alcohol</a:t>
            </a:r>
            <a:r>
              <a:rPr lang="ru-RU" sz="1100" i="1" dirty="0" smtClean="0"/>
              <a:t>, </a:t>
            </a:r>
            <a:r>
              <a:rPr lang="en-US" sz="1100" i="1" dirty="0" smtClean="0"/>
              <a:t>Benzoic acid</a:t>
            </a:r>
            <a:r>
              <a:rPr lang="ru-RU" sz="1100" i="1" dirty="0" smtClean="0"/>
              <a:t>, </a:t>
            </a:r>
            <a:r>
              <a:rPr lang="en-US" sz="1100" i="1" dirty="0" err="1" smtClean="0"/>
              <a:t>Sorbic</a:t>
            </a:r>
            <a:r>
              <a:rPr lang="en-US" sz="1100" i="1" dirty="0" smtClean="0"/>
              <a:t> acid</a:t>
            </a:r>
            <a:r>
              <a:rPr lang="ru-RU" sz="1100" i="1" dirty="0" smtClean="0"/>
              <a:t>, </a:t>
            </a:r>
            <a:r>
              <a:rPr lang="en-US" sz="1100" i="1" dirty="0" err="1" smtClean="0"/>
              <a:t>Parfum</a:t>
            </a:r>
            <a:r>
              <a:rPr lang="ru-RU" sz="1100" i="1" dirty="0" smtClean="0"/>
              <a:t>, </a:t>
            </a:r>
            <a:r>
              <a:rPr lang="en-US" sz="1100" i="1" dirty="0" smtClean="0"/>
              <a:t>Citrus Limon Peel Oil</a:t>
            </a:r>
            <a:r>
              <a:rPr lang="ru-RU" sz="1100" i="1" dirty="0" smtClean="0"/>
              <a:t> (эфирное масло лимона), </a:t>
            </a:r>
            <a:r>
              <a:rPr lang="en-US" sz="1100" i="1" dirty="0" err="1" smtClean="0"/>
              <a:t>Schizandra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Chinensis</a:t>
            </a:r>
            <a:r>
              <a:rPr lang="en-US" sz="1100" i="1" dirty="0" smtClean="0"/>
              <a:t> Fruit Extract</a:t>
            </a:r>
            <a:r>
              <a:rPr lang="ru-RU" sz="1100" i="1" dirty="0" smtClean="0"/>
              <a:t> (экстракт нанайского лимонника), </a:t>
            </a:r>
            <a:r>
              <a:rPr lang="en-US" sz="1100" i="1" dirty="0" err="1" smtClean="0"/>
              <a:t>Jasminum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Officinale</a:t>
            </a:r>
            <a:r>
              <a:rPr lang="en-US" sz="1100" i="1" dirty="0" smtClean="0"/>
              <a:t> Flower Water</a:t>
            </a:r>
            <a:r>
              <a:rPr lang="ru-RU" sz="1100" i="1" dirty="0" smtClean="0"/>
              <a:t> (органический экстракт жасмина), </a:t>
            </a:r>
            <a:r>
              <a:rPr lang="en-US" sz="1100" i="1" dirty="0" smtClean="0"/>
              <a:t>Iris </a:t>
            </a:r>
            <a:r>
              <a:rPr lang="en-US" sz="1100" i="1" dirty="0" err="1" smtClean="0"/>
              <a:t>Sibirica</a:t>
            </a:r>
            <a:r>
              <a:rPr lang="en-US" sz="1100" i="1" dirty="0" smtClean="0"/>
              <a:t> Extract WH</a:t>
            </a:r>
            <a:r>
              <a:rPr lang="ru-RU" sz="1100" i="1" dirty="0" smtClean="0"/>
              <a:t> (органический экстракт ириса), </a:t>
            </a:r>
            <a:r>
              <a:rPr lang="en-US" sz="1100" i="1" dirty="0" smtClean="0"/>
              <a:t>Geranium </a:t>
            </a:r>
            <a:r>
              <a:rPr lang="en-US" sz="1100" i="1" dirty="0" err="1" smtClean="0"/>
              <a:t>Sibiricum</a:t>
            </a:r>
            <a:r>
              <a:rPr lang="en-US" sz="1100" i="1" dirty="0" smtClean="0"/>
              <a:t> Extract WH</a:t>
            </a:r>
            <a:r>
              <a:rPr lang="ru-RU" sz="1100" i="1" dirty="0" smtClean="0"/>
              <a:t> (органический экстракт сибирской герани), </a:t>
            </a:r>
            <a:r>
              <a:rPr lang="en-US" sz="1100" i="1" dirty="0" err="1" smtClean="0"/>
              <a:t>Pinus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Sibirica</a:t>
            </a:r>
            <a:r>
              <a:rPr lang="en-US" sz="1100" i="1" dirty="0" smtClean="0"/>
              <a:t> Seed Oil WH</a:t>
            </a:r>
            <a:r>
              <a:rPr lang="ru-RU" sz="1100" i="1" dirty="0" smtClean="0"/>
              <a:t> (органическое масло кедровых орехов), </a:t>
            </a:r>
            <a:r>
              <a:rPr lang="en-US" sz="1100" i="1" dirty="0" err="1" smtClean="0"/>
              <a:t>Rubus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Idaeus</a:t>
            </a:r>
            <a:r>
              <a:rPr lang="en-US" sz="1100" i="1" dirty="0" smtClean="0"/>
              <a:t> Seed Oil</a:t>
            </a:r>
            <a:r>
              <a:rPr lang="ru-RU" sz="1100" i="1" dirty="0" smtClean="0"/>
              <a:t> (органическое масло косточек малины), </a:t>
            </a:r>
            <a:r>
              <a:rPr lang="en-US" sz="1100" i="1" dirty="0" err="1" smtClean="0"/>
              <a:t>Rhodiola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Rosea</a:t>
            </a:r>
            <a:r>
              <a:rPr lang="en-US" sz="1100" i="1" dirty="0" smtClean="0"/>
              <a:t> Root Extract WH</a:t>
            </a:r>
            <a:r>
              <a:rPr lang="ru-RU" sz="1100" i="1" dirty="0" smtClean="0"/>
              <a:t> (органический экстракт </a:t>
            </a:r>
            <a:r>
              <a:rPr lang="ru-RU" sz="1100" i="1" dirty="0" err="1" smtClean="0"/>
              <a:t>родиолы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розовой</a:t>
            </a:r>
            <a:r>
              <a:rPr lang="ru-RU" sz="1100" i="1" dirty="0" smtClean="0"/>
              <a:t>), </a:t>
            </a:r>
            <a:r>
              <a:rPr lang="en-US" sz="1100" i="1" dirty="0" smtClean="0"/>
              <a:t>Rosa </a:t>
            </a:r>
            <a:r>
              <a:rPr lang="en-US" sz="1100" i="1" dirty="0" err="1" smtClean="0"/>
              <a:t>Damascena</a:t>
            </a:r>
            <a:r>
              <a:rPr lang="en-US" sz="1100" i="1" dirty="0" smtClean="0"/>
              <a:t> Flower Water</a:t>
            </a:r>
            <a:r>
              <a:rPr lang="ru-RU" sz="1100" i="1" dirty="0" smtClean="0"/>
              <a:t> (органический экстракт цветов дамасской розы), </a:t>
            </a:r>
            <a:r>
              <a:rPr lang="en-US" sz="1100" i="1" dirty="0" err="1" smtClean="0"/>
              <a:t>Melilotus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Offinicinalis</a:t>
            </a:r>
            <a:r>
              <a:rPr lang="en-US" sz="1100" i="1" dirty="0" smtClean="0"/>
              <a:t> Water </a:t>
            </a:r>
            <a:r>
              <a:rPr lang="ru-RU" sz="1100" i="1" dirty="0" smtClean="0"/>
              <a:t>(органический экстракт донника).</a:t>
            </a:r>
          </a:p>
          <a:p>
            <a:pPr algn="just"/>
            <a:r>
              <a:rPr lang="ru-RU" sz="1100" i="1" dirty="0" smtClean="0"/>
              <a:t>(</a:t>
            </a:r>
            <a:r>
              <a:rPr lang="en-US" sz="1100" i="1" baseline="30000" dirty="0" smtClean="0"/>
              <a:t>WH</a:t>
            </a:r>
            <a:r>
              <a:rPr lang="ru-RU" sz="1100" i="1" dirty="0" smtClean="0"/>
              <a:t>) – органические экстракты дикорастущих растений Сибири</a:t>
            </a:r>
          </a:p>
          <a:p>
            <a:pPr algn="just"/>
            <a:endParaRPr lang="ru-RU" sz="1100" i="1" dirty="0" smtClean="0"/>
          </a:p>
          <a:p>
            <a:pPr algn="just"/>
            <a:endParaRPr lang="ru-RU" sz="1100" i="1" dirty="0" smtClean="0"/>
          </a:p>
          <a:p>
            <a:pPr algn="just"/>
            <a:endParaRPr lang="ru-RU" sz="1100" i="1" dirty="0"/>
          </a:p>
        </p:txBody>
      </p:sp>
      <p:pic>
        <p:nvPicPr>
          <p:cNvPr id="1026" name="Picture 2" descr="\\Pr015\publicd\IRINA\IMG_2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2143140" cy="55239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19872" y="5805264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150 мл</a:t>
            </a:r>
            <a:endParaRPr lang="ru-RU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7197668" y="0"/>
            <a:ext cx="1946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19506" y="-76944"/>
            <a:ext cx="41485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СКРАБ ДЛЯ ЛИЦА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«энергия и сияние кожи»</a:t>
            </a:r>
            <a:endParaRPr lang="ru-RU" sz="2800" dirty="0" smtClean="0">
              <a:solidFill>
                <a:srgbClr val="0068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6800"/>
                </a:solidFill>
              </a:rPr>
              <a:t>для всех типов кожи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15816" y="4221088"/>
            <a:ext cx="6048672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Aqua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Stearate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SE,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Isopropyl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Shell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Powder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(скорлупа кедрового ореха),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Cocos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Nucifera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Benzyl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Dehydroacetic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Acid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Stearoyl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Glutamate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Acid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Undecylenate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Benzoate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Potassium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Sorbate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Acetate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Powder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(косточки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Fragaria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Vesca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(косточки клубники),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Geranium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сибирской герани),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– органические экстракты дикорастущих растений Сибири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412776"/>
            <a:ext cx="61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Нежный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</a:rPr>
              <a:t>скраб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для лица на основе натуральных экстрактов и масел целебных растений Сибири бережно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</a:rPr>
              <a:t>отшелушивает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и обновляет кожу, наполняет энергией, придает восхитительное сияние и гладкость.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обладает мощным тонизирующим и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</a:rPr>
              <a:t>адаптогенным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действием, насыщает кожу витаминами и микроэлементами, дарит здоровье и красоту. </a:t>
            </a:r>
            <a:r>
              <a:rPr lang="ru-RU" sz="1200" b="1" dirty="0" smtClean="0">
                <a:solidFill>
                  <a:srgbClr val="FF0000"/>
                </a:solidFill>
              </a:rPr>
              <a:t>Косточки малины, клубники и скорлупа кедровых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орехов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бережно массируют и обновляют кожу, очищают поры от загрязнений, придают гладкость и сияние.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герани сибирской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оказывает антисептическое и успокаивающее действия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Органическое масло кедровых орехов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содержит незаменимые жирные кислот Омегз-3 и Омега-6, которые глубоко питают кожу, устраняя сухость и шелушение.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косточек малины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богато антиоксидантами,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</a:rPr>
              <a:t>бета-каротином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и витамином Е, интенсивно увлажняет кожу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активизирует процессы регенерации, оказывает омолаживающее действие, повышает упругость.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цветов дамасской розы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стимулирует синтез коллагена, защищает кожу от обезвоживания, дарит мягкость и бархатистость.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6237312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100 мл</a:t>
            </a:r>
            <a:endParaRPr lang="ru-RU" sz="1100" dirty="0"/>
          </a:p>
        </p:txBody>
      </p:sp>
      <p:pic>
        <p:nvPicPr>
          <p:cNvPr id="11" name="Рисунок 10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2913700" cy="38111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7197668" y="0"/>
            <a:ext cx="1946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0"/>
            <a:ext cx="445282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КРЕМ ДЛЯ ЛИЦА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«энергия и упругость кожи»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6800"/>
                </a:solidFill>
              </a:rPr>
              <a:t>для всех типов кожи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43808" y="1340768"/>
            <a:ext cx="6120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Крем для лица вобрал в себя всю силу натуральных экстрактов и масел целебных растений Сибири, он заряжает кожу энергией, освежает цвет лица, способствует естественной выработке коллагена, повышает упругость и эластичность кожи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Экстракт лимонника нанайского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обладает мощным тонизирующим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адаптогенным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действиями, насыщает кожу витаминами и микроэлементами, дарит здоровье и красоту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Витамин 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ускоряет обменные процессы в коже, способствует выравниванию её рельефа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Экстракты имбиря и корня женьшеня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стимулируют процесс обновления, улучшают защитные свойства кожи, замедляя ее увядание.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Органические масла льна и кедровых орехов 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кладезь незаменимых жирных кислот Омегз-3 и Омега-6, которые глубоко питают кожу,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устраняют сухость и раздражение,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придают мягкость и нежность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Масла косточек малины и облепихи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богаты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антиоксидантами,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бета-каротином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витамином Е, укрепляют и интенсивно увлажняют кожу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Экстракт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оказывает глубокое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омолаживающее воздействие на кожу, повышает ее упругость и эластичность.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Экстракт цветов дамасской розы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стимулирует синтез коллагена, защищает кожу от обезвоживания,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дарит гладкость и бархатистость.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43808" y="4221088"/>
            <a:ext cx="60486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Aqua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Dicaprylyl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Ether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Stearate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Octyldodecanol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Butyrospermum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Parkii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Caprylic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Capric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Triglyceride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Methyl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Glucose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Sesquistearate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Stearoyl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Glutamate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Panthenol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Benzyl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Acetate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Hyaluronate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гиалуроновая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кислота),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Carbomer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Xanthan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Retinyl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Zingiber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имбиря),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Panax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Ginseng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женьшеня),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Linum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Usitatissimum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льна),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Hippophae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Rhamnoides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облепихи),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– органические экстракты дикорастущих растений Сибири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309320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50 мл</a:t>
            </a:r>
            <a:endParaRPr lang="ru-RU" sz="1100" dirty="0"/>
          </a:p>
        </p:txBody>
      </p:sp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2181704" cy="5039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286256"/>
            <a:ext cx="8715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Дизайнер Алена Ахмадуллина основала свою компанию в 2001 году. За более чем 10 лет существования модного дома </a:t>
            </a:r>
            <a:r>
              <a:rPr lang="ru-RU" sz="1200" dirty="0" err="1" smtClean="0"/>
              <a:t>Alena</a:t>
            </a:r>
            <a:r>
              <a:rPr lang="ru-RU" sz="1200" dirty="0" smtClean="0"/>
              <a:t> </a:t>
            </a:r>
            <a:r>
              <a:rPr lang="ru-RU" sz="1200" dirty="0" err="1" smtClean="0"/>
              <a:t>Akhmadullina</a:t>
            </a:r>
            <a:r>
              <a:rPr lang="ru-RU" sz="1200" dirty="0" smtClean="0"/>
              <a:t> бренд и его основательница стали одним из самых ярких явлений в истории российской моды.</a:t>
            </a:r>
          </a:p>
          <a:p>
            <a:pPr algn="just"/>
            <a:r>
              <a:rPr lang="ru-RU" sz="1200" dirty="0" smtClean="0"/>
              <a:t>Создавая свои коллекции на основе сюжетов русских сказок, Алена дает возможность современным девушкам почувствовать сказку в настоящей жизни. Фирменные </a:t>
            </a:r>
            <a:r>
              <a:rPr lang="ru-RU" sz="1200" dirty="0" err="1" smtClean="0"/>
              <a:t>принты</a:t>
            </a:r>
            <a:r>
              <a:rPr lang="ru-RU" sz="1200" dirty="0" smtClean="0"/>
              <a:t> и уникальные силуэты одежды </a:t>
            </a:r>
            <a:r>
              <a:rPr lang="ru-RU" sz="1200" dirty="0" err="1" smtClean="0"/>
              <a:t>Alena</a:t>
            </a:r>
            <a:r>
              <a:rPr lang="ru-RU" sz="1200" dirty="0" smtClean="0"/>
              <a:t> </a:t>
            </a:r>
            <a:r>
              <a:rPr lang="ru-RU" sz="1200" dirty="0" err="1" smtClean="0"/>
              <a:t>Akhmadullina</a:t>
            </a:r>
            <a:r>
              <a:rPr lang="ru-RU" sz="1200" dirty="0" smtClean="0"/>
              <a:t> нашли расположение у светских персон как в России, так и далеко за ее пределами. В творениях от Алены Ахмадуллиной не раз выходили в свет Ева Грин, </a:t>
            </a:r>
            <a:r>
              <a:rPr lang="ru-RU" sz="1200" dirty="0" err="1" smtClean="0"/>
              <a:t>Патрисия</a:t>
            </a:r>
            <a:r>
              <a:rPr lang="ru-RU" sz="1200" dirty="0" smtClean="0"/>
              <a:t> </a:t>
            </a:r>
            <a:r>
              <a:rPr lang="ru-RU" sz="1200" dirty="0" err="1" smtClean="0"/>
              <a:t>Каас</a:t>
            </a:r>
            <a:r>
              <a:rPr lang="ru-RU" sz="1200" dirty="0" smtClean="0"/>
              <a:t>, </a:t>
            </a:r>
            <a:r>
              <a:rPr lang="ru-RU" sz="1200" dirty="0" err="1" smtClean="0"/>
              <a:t>Наоми</a:t>
            </a:r>
            <a:r>
              <a:rPr lang="ru-RU" sz="1200" dirty="0" smtClean="0"/>
              <a:t> </a:t>
            </a:r>
            <a:r>
              <a:rPr lang="ru-RU" sz="1200" dirty="0" err="1" smtClean="0"/>
              <a:t>Кэмпбелл</a:t>
            </a:r>
            <a:r>
              <a:rPr lang="ru-RU" sz="1200" dirty="0" smtClean="0"/>
              <a:t>, Ксения Собчак, Земфира, </a:t>
            </a:r>
            <a:r>
              <a:rPr lang="ru-RU" sz="1200" dirty="0" err="1" smtClean="0"/>
              <a:t>Равшана</a:t>
            </a:r>
            <a:r>
              <a:rPr lang="ru-RU" sz="1200" dirty="0" smtClean="0"/>
              <a:t> </a:t>
            </a:r>
            <a:r>
              <a:rPr lang="ru-RU" sz="1200" dirty="0" err="1" smtClean="0"/>
              <a:t>Куркова</a:t>
            </a:r>
            <a:r>
              <a:rPr lang="ru-RU" sz="1200" dirty="0" smtClean="0"/>
              <a:t>, Елена </a:t>
            </a:r>
            <a:r>
              <a:rPr lang="ru-RU" sz="1200" dirty="0" err="1" smtClean="0"/>
              <a:t>Перминова</a:t>
            </a:r>
            <a:r>
              <a:rPr lang="ru-RU" sz="1200" dirty="0" smtClean="0"/>
              <a:t> и многие другие. Алена Ахмадуллина благодаря своему таланту и уникальному видению сама стала одной из примеров для подражания и модных персон, которая не раз удостаивалась наград за свое творчество:</a:t>
            </a:r>
          </a:p>
          <a:p>
            <a:r>
              <a:rPr lang="ru-RU" sz="1200" dirty="0" smtClean="0"/>
              <a:t>- Женщина года по версии </a:t>
            </a:r>
            <a:r>
              <a:rPr lang="ru-RU" sz="1200" dirty="0" err="1" smtClean="0"/>
              <a:t>Glamour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Дизайнер года по версии </a:t>
            </a:r>
            <a:r>
              <a:rPr lang="ru-RU" sz="1200" dirty="0" err="1" smtClean="0"/>
              <a:t>Spletnik.ru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71" y="500042"/>
            <a:ext cx="60674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7197668" y="0"/>
            <a:ext cx="1946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8608" y="61557"/>
            <a:ext cx="719158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СЫВОРОТКА ДЛЯ ЛИЦА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«энергия и тонус кожи»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6800"/>
                </a:solidFill>
              </a:rPr>
              <a:t>для всех типов кожи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628800"/>
            <a:ext cx="61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Легкая сыворотка для лица моментально впитывается и заряжает кожу энергией, входящие в ее состав натуральные экстракты и масла целебных растений Сибири дарят здоровое сияние, непревзойденный тонус и красоту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 </a:t>
            </a:r>
            <a:r>
              <a:rPr lang="ru-RU" sz="1200" dirty="0" smtClean="0"/>
              <a:t>обладает мощным тонизирующим и </a:t>
            </a:r>
            <a:r>
              <a:rPr lang="ru-RU" sz="1200" dirty="0" err="1" smtClean="0"/>
              <a:t>адаптогенным</a:t>
            </a:r>
            <a:r>
              <a:rPr lang="ru-RU" sz="1200" dirty="0" smtClean="0"/>
              <a:t> действиями, насыщает кожу витаминами и микроэлементами.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Масло плодов шиповника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стимулирует выработку коллагена, активизирует обменные процессы, повышает иммунитет кожи.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имбиря</a:t>
            </a:r>
            <a:r>
              <a:rPr lang="ru-RU" sz="1200" b="1" dirty="0" smtClean="0"/>
              <a:t> </a:t>
            </a:r>
            <a:r>
              <a:rPr lang="ru-RU" sz="1200" dirty="0" smtClean="0"/>
              <a:t>улучшает защитные свойства кожи, замедляя ее увядание. </a:t>
            </a:r>
            <a:r>
              <a:rPr lang="ru-RU" sz="1200" b="1" dirty="0" smtClean="0"/>
              <a:t>Масло </a:t>
            </a:r>
            <a:r>
              <a:rPr lang="ru-RU" sz="1200" b="1" dirty="0" err="1" smtClean="0"/>
              <a:t>лемонграсса</a:t>
            </a:r>
            <a:r>
              <a:rPr lang="ru-RU" sz="1200" dirty="0" smtClean="0"/>
              <a:t> освежает и дарит коже естественное сияние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Органические масла льна и кедровых орехов</a:t>
            </a:r>
            <a:r>
              <a:rPr lang="ru-RU" sz="1200" b="1" dirty="0" smtClean="0"/>
              <a:t> - </a:t>
            </a:r>
            <a:r>
              <a:rPr lang="ru-RU" sz="1200" dirty="0" smtClean="0"/>
              <a:t>кладезь незаменимых жирных кислот Омегз-3 и Омега-6, которые глубоко питают кожу, устраняют сухость и раздражение, придают мягкость и нежность. </a:t>
            </a:r>
            <a:r>
              <a:rPr lang="ru-RU" sz="1200" b="1" dirty="0" smtClean="0">
                <a:solidFill>
                  <a:srgbClr val="FF0000"/>
                </a:solidFill>
              </a:rPr>
              <a:t>Масла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косточек малины и облепихи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богаты антиоксидантами, </a:t>
            </a:r>
            <a:r>
              <a:rPr lang="ru-RU" sz="1200" dirty="0" err="1" smtClean="0"/>
              <a:t>бета-каротином</a:t>
            </a:r>
            <a:r>
              <a:rPr lang="ru-RU" sz="1200" dirty="0" smtClean="0"/>
              <a:t> и витамином Е, укрепляют и глубоко увлажняют кожу.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 </a:t>
            </a:r>
            <a:r>
              <a:rPr lang="ru-RU" sz="1200" dirty="0" smtClean="0"/>
              <a:t>оказывает омолаживающее воздействие, повышает упругость и эластичность кожи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цветов дамасской розы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защищает кожу от обезвоживания, дарит гладкость и бархатистость.</a:t>
            </a:r>
            <a:endParaRPr lang="ru-RU" sz="12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915816" y="4437112"/>
            <a:ext cx="6048672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Aqua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Isopropyl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Prunus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Amygdalus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Dulcis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Olea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Europaea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Stearoyl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Glutamate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Benzyl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Panthenol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Acetate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Ethylhexylglycerin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Carbomer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Xanthan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Canina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плодов шиповника),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Zingiber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имбиря),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Cymbopogon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Citratus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Leaf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лемонграсса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Linum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Usitatissimum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льна),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Hippophae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Rhamnoides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облепихи),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6381328"/>
            <a:ext cx="101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50 мл</a:t>
            </a:r>
            <a:endParaRPr lang="ru-RU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7545"/>
          <a:stretch>
            <a:fillRect/>
          </a:stretch>
        </p:blipFill>
        <p:spPr bwMode="auto">
          <a:xfrm>
            <a:off x="7197636" y="548680"/>
            <a:ext cx="1946364" cy="23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90020" y="230832"/>
            <a:ext cx="72508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СЫВОРОТКА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ЖИВЫЕ ВИТАМИНЫ ДЛЯ ЛИЦА»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«энергия и молодость кожи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628800"/>
            <a:ext cx="612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Живые витамины для лица наполняют кожу энергией, продлевая ее молодость и красоту. </a:t>
            </a:r>
            <a:r>
              <a:rPr lang="ru-RU" sz="1200" b="1" dirty="0" smtClean="0"/>
              <a:t>Экстракт </a:t>
            </a:r>
            <a:r>
              <a:rPr lang="ru-RU" sz="1200" b="1" dirty="0" smtClean="0">
                <a:solidFill>
                  <a:srgbClr val="FF0000"/>
                </a:solidFill>
              </a:rPr>
              <a:t>лимонника нанайского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обладает мощным тонизирующим и </a:t>
            </a:r>
            <a:r>
              <a:rPr lang="ru-RU" sz="1200" dirty="0" err="1" smtClean="0"/>
              <a:t>адаптогенным</a:t>
            </a:r>
            <a:r>
              <a:rPr lang="ru-RU" sz="1200" dirty="0" smtClean="0"/>
              <a:t> действиями, насыщает кожу витаминами и микроэлементами. </a:t>
            </a:r>
            <a:r>
              <a:rPr lang="ru-RU" sz="1200" b="1" dirty="0" smtClean="0">
                <a:solidFill>
                  <a:srgbClr val="FF0000"/>
                </a:solidFill>
              </a:rPr>
              <a:t>Витамины А </a:t>
            </a:r>
            <a:r>
              <a:rPr lang="ru-RU" sz="1200" dirty="0" smtClean="0">
                <a:solidFill>
                  <a:srgbClr val="FF0000"/>
                </a:solidFill>
              </a:rPr>
              <a:t>и</a:t>
            </a:r>
            <a:r>
              <a:rPr lang="ru-RU" sz="1200" b="1" dirty="0" smtClean="0">
                <a:solidFill>
                  <a:srgbClr val="FF0000"/>
                </a:solidFill>
              </a:rPr>
              <a:t> Е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ускоряют обменные процессы и восстанавливают кожу, дарят молодость и красоту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жасмина </a:t>
            </a:r>
            <a:r>
              <a:rPr lang="ru-RU" sz="1200" dirty="0" smtClean="0">
                <a:solidFill>
                  <a:srgbClr val="FF0000"/>
                </a:solidFill>
              </a:rPr>
              <a:t>и</a:t>
            </a:r>
            <a:r>
              <a:rPr lang="ru-RU" sz="1200" b="1" dirty="0" smtClean="0">
                <a:solidFill>
                  <a:srgbClr val="FF0000"/>
                </a:solidFill>
              </a:rPr>
              <a:t> ириса сибирского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оказывают антисептическое и противовоспалительное действия, очищают и успокаивают кожу. </a:t>
            </a:r>
            <a:r>
              <a:rPr lang="ru-RU" sz="1200" b="1" dirty="0" smtClean="0">
                <a:solidFill>
                  <a:srgbClr val="FF0000"/>
                </a:solidFill>
              </a:rPr>
              <a:t>Масла косточек малины и облепихи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богаты витаминами, антиоксидантами, </a:t>
            </a:r>
            <a:r>
              <a:rPr lang="ru-RU" sz="1200" dirty="0" err="1" smtClean="0"/>
              <a:t>бета-каротином</a:t>
            </a:r>
            <a:r>
              <a:rPr lang="ru-RU" sz="1200" dirty="0" smtClean="0"/>
              <a:t>, интенсивно увлажняют, укрепляют кожу, разглаживают морщины.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Органическое масло кедровых орехов </a:t>
            </a:r>
            <a:r>
              <a:rPr lang="ru-RU" sz="1200" dirty="0" smtClean="0"/>
              <a:t>- кладезь незаменимых жирных кислот Омегз-3 и Омега-6, которые глубоко питают кожу, устраняя сухость и шелушение, придают мягкость и нежность.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</a:t>
            </a:r>
            <a:r>
              <a:rPr lang="ru-RU" sz="1200" dirty="0" smtClean="0"/>
              <a:t> оказывает омолаживающее воздействие, делает кожу более упругой и эластичной.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цветов дамасской розы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повышает защитные свойства кожи, дарит гладкость и бархатистость. </a:t>
            </a:r>
            <a:r>
              <a:rPr lang="ru-RU" sz="1200" b="1" dirty="0" smtClean="0">
                <a:solidFill>
                  <a:srgbClr val="FF0000"/>
                </a:solidFill>
              </a:rPr>
              <a:t>Масло плодов шиповника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стимулирует выработку коллагена, активизирует обменные процессы, повышает иммунитет кожи.</a:t>
            </a:r>
            <a:endParaRPr lang="ru-RU" sz="12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43808" y="4509120"/>
            <a:ext cx="612068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Aqua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Panthenol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Carbomer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Castor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Hydrogenated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Benzyl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Ethylhexylglycerin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Tocopheryl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Acetate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Е),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Retinyl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Palmitate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(витамин 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Jasminum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Officinale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жасмина),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Iris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ириса),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Hippophae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Rhamnoides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облепихи),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Canina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плодов шиповника), CI 77891, CI 77491.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– органические экстракты дикорастущих растений Сибири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237312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100 мл</a:t>
            </a:r>
            <a:endParaRPr lang="ru-RU" sz="1100" dirty="0"/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85879"/>
            <a:ext cx="1944216" cy="50402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10425"/>
          <a:stretch>
            <a:fillRect/>
          </a:stretch>
        </p:blipFill>
        <p:spPr bwMode="auto">
          <a:xfrm>
            <a:off x="7197636" y="0"/>
            <a:ext cx="194636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25784" y="92333"/>
            <a:ext cx="515224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МАСКА ДЛЯ ЛИЦА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энергия и питание кожи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2400" dirty="0" smtClean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6800"/>
                </a:solidFill>
              </a:rPr>
              <a:t>для всех типов кожи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700808"/>
            <a:ext cx="612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Маска для лица на основе натуральных экстрактов и масел целебных растений Сибири эффективно питает и наполняет кожу энергией, дарит ей удивительную мягкость и свежесть.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 </a:t>
            </a:r>
            <a:r>
              <a:rPr lang="ru-RU" sz="1200" dirty="0" smtClean="0"/>
              <a:t>обладает мощным тонизирующим и </a:t>
            </a:r>
            <a:r>
              <a:rPr lang="ru-RU" sz="1200" dirty="0" err="1" smtClean="0"/>
              <a:t>адаптогенным</a:t>
            </a:r>
            <a:r>
              <a:rPr lang="ru-RU" sz="1200" dirty="0" smtClean="0"/>
              <a:t> действием, насыщает кожу витаминами и микроэлементами, дарит здоровье и красоту.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Витамин А</a:t>
            </a:r>
            <a:r>
              <a:rPr lang="ru-RU" sz="1200" b="1" dirty="0" smtClean="0"/>
              <a:t> </a:t>
            </a:r>
            <a:r>
              <a:rPr lang="ru-RU" sz="1200" dirty="0" smtClean="0"/>
              <a:t>ускоряет обменные процессы в коже, улучшает цвет лица.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имбиря и корня женьшеня</a:t>
            </a:r>
            <a:r>
              <a:rPr lang="ru-RU" sz="1200" b="1" dirty="0" smtClean="0"/>
              <a:t> </a:t>
            </a:r>
            <a:r>
              <a:rPr lang="ru-RU" sz="1200" dirty="0" smtClean="0"/>
              <a:t>стимулируют процесс обновления, улучшают защитные свойства кожи, замедляя ее увядание.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Органическое масло льна и кедровых орехов </a:t>
            </a:r>
            <a:r>
              <a:rPr lang="ru-RU" sz="1200" b="1" dirty="0" smtClean="0"/>
              <a:t>- </a:t>
            </a:r>
            <a:r>
              <a:rPr lang="ru-RU" sz="1200" dirty="0" smtClean="0"/>
              <a:t>кладезь незаменимых жирных кислот Омегз-3 и Омега-6, которые глубоко питают кожу, устраняют сухость и раздражение, придают мягкость.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косточек малины и облепихи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богатое антиоксидантами, </a:t>
            </a:r>
            <a:r>
              <a:rPr lang="ru-RU" sz="1200" dirty="0" err="1" smtClean="0"/>
              <a:t>бета-каротином</a:t>
            </a:r>
            <a:r>
              <a:rPr lang="ru-RU" sz="1200" dirty="0" smtClean="0"/>
              <a:t> и витамином Е укрепляет и глубоко увлажняет кожу.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омолаживает кожу, повышает ее упругость и эластичность.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цветов дамасской </a:t>
            </a:r>
            <a:r>
              <a:rPr lang="ru-RU" sz="1200" b="1" dirty="0" smtClean="0"/>
              <a:t>розы </a:t>
            </a:r>
            <a:r>
              <a:rPr lang="ru-RU" sz="1200" dirty="0" smtClean="0"/>
              <a:t>стимулирует синтез коллагена, защищает кожу от обезвоживания, дарит гладкость и нежность.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293096"/>
            <a:ext cx="6048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/>
              <a:t>Состав:</a:t>
            </a:r>
            <a:r>
              <a:rPr lang="ru-RU" sz="1100" dirty="0" smtClean="0"/>
              <a:t>  </a:t>
            </a:r>
            <a:r>
              <a:rPr lang="ru-RU" sz="1100" dirty="0" err="1" smtClean="0"/>
              <a:t>Aqua</a:t>
            </a:r>
            <a:r>
              <a:rPr lang="ru-RU" sz="1100" dirty="0" smtClean="0"/>
              <a:t>, </a:t>
            </a:r>
            <a:r>
              <a:rPr lang="ru-RU" sz="1100" dirty="0" err="1" smtClean="0"/>
              <a:t>Dicaprylyl</a:t>
            </a:r>
            <a:r>
              <a:rPr lang="ru-RU" sz="1100" dirty="0" smtClean="0"/>
              <a:t> </a:t>
            </a:r>
            <a:r>
              <a:rPr lang="ru-RU" sz="1100" dirty="0" err="1" smtClean="0"/>
              <a:t>Ether</a:t>
            </a:r>
            <a:r>
              <a:rPr lang="ru-RU" sz="1100" dirty="0" smtClean="0"/>
              <a:t>, </a:t>
            </a:r>
            <a:r>
              <a:rPr lang="ru-RU" sz="1100" dirty="0" err="1" smtClean="0"/>
              <a:t>Butyrospermum</a:t>
            </a:r>
            <a:r>
              <a:rPr lang="ru-RU" sz="1100" dirty="0" smtClean="0"/>
              <a:t> </a:t>
            </a:r>
            <a:r>
              <a:rPr lang="ru-RU" sz="1100" dirty="0" err="1" smtClean="0"/>
              <a:t>Parkii</a:t>
            </a:r>
            <a:r>
              <a:rPr lang="ru-RU" sz="1100" dirty="0" smtClean="0"/>
              <a:t> </a:t>
            </a:r>
            <a:r>
              <a:rPr lang="ru-RU" sz="1100" dirty="0" err="1" smtClean="0"/>
              <a:t>Butter</a:t>
            </a:r>
            <a:r>
              <a:rPr lang="ru-RU" sz="1100" dirty="0" smtClean="0"/>
              <a:t>, </a:t>
            </a:r>
            <a:r>
              <a:rPr lang="ru-RU" sz="1100" dirty="0" err="1" smtClean="0"/>
              <a:t>Cetearyl</a:t>
            </a:r>
            <a:r>
              <a:rPr lang="ru-RU" sz="1100" dirty="0" smtClean="0"/>
              <a:t> </a:t>
            </a:r>
            <a:r>
              <a:rPr lang="ru-RU" sz="1100" dirty="0" err="1" smtClean="0"/>
              <a:t>Alcohol</a:t>
            </a:r>
            <a:r>
              <a:rPr lang="ru-RU" sz="1100" dirty="0" smtClean="0"/>
              <a:t>, </a:t>
            </a:r>
            <a:r>
              <a:rPr lang="ru-RU" sz="1100" dirty="0" err="1" smtClean="0"/>
              <a:t>Glyceryl</a:t>
            </a:r>
            <a:r>
              <a:rPr lang="ru-RU" sz="1100" dirty="0" smtClean="0"/>
              <a:t> </a:t>
            </a:r>
            <a:r>
              <a:rPr lang="ru-RU" sz="1100" dirty="0" err="1" smtClean="0"/>
              <a:t>Stearate</a:t>
            </a:r>
            <a:r>
              <a:rPr lang="ru-RU" sz="1100" dirty="0" smtClean="0"/>
              <a:t>, </a:t>
            </a:r>
            <a:r>
              <a:rPr lang="ru-RU" sz="1100" dirty="0" err="1" smtClean="0"/>
              <a:t>Octyldodecanol</a:t>
            </a:r>
            <a:r>
              <a:rPr lang="ru-RU" sz="1100" dirty="0" smtClean="0"/>
              <a:t>, </a:t>
            </a:r>
            <a:r>
              <a:rPr lang="ru-RU" sz="1100" dirty="0" err="1" smtClean="0"/>
              <a:t>Glycerin</a:t>
            </a:r>
            <a:r>
              <a:rPr lang="ru-RU" sz="1100" dirty="0" smtClean="0"/>
              <a:t>, </a:t>
            </a:r>
            <a:r>
              <a:rPr lang="ru-RU" sz="1100" dirty="0" err="1" smtClean="0"/>
              <a:t>Cetearyl</a:t>
            </a:r>
            <a:r>
              <a:rPr lang="ru-RU" sz="1100" dirty="0" smtClean="0"/>
              <a:t> </a:t>
            </a:r>
            <a:r>
              <a:rPr lang="ru-RU" sz="1100" dirty="0" err="1" smtClean="0"/>
              <a:t>Alcohol</a:t>
            </a:r>
            <a:r>
              <a:rPr lang="ru-RU" sz="1100" dirty="0" smtClean="0"/>
              <a:t>, </a:t>
            </a:r>
            <a:r>
              <a:rPr lang="ru-RU" sz="1100" dirty="0" err="1" smtClean="0"/>
              <a:t>Caprylic</a:t>
            </a:r>
            <a:r>
              <a:rPr lang="ru-RU" sz="1100" dirty="0" smtClean="0"/>
              <a:t>/</a:t>
            </a:r>
            <a:r>
              <a:rPr lang="ru-RU" sz="1100" dirty="0" err="1" smtClean="0"/>
              <a:t>Capric</a:t>
            </a:r>
            <a:r>
              <a:rPr lang="ru-RU" sz="1100" dirty="0" smtClean="0"/>
              <a:t> </a:t>
            </a:r>
            <a:r>
              <a:rPr lang="ru-RU" sz="1100" dirty="0" err="1" smtClean="0"/>
              <a:t>Triglyceride</a:t>
            </a:r>
            <a:r>
              <a:rPr lang="ru-RU" sz="1100" dirty="0" smtClean="0"/>
              <a:t>, </a:t>
            </a:r>
            <a:r>
              <a:rPr lang="ru-RU" sz="1100" dirty="0" err="1" smtClean="0"/>
              <a:t>Methyl</a:t>
            </a:r>
            <a:r>
              <a:rPr lang="ru-RU" sz="1100" dirty="0" smtClean="0"/>
              <a:t> </a:t>
            </a:r>
            <a:r>
              <a:rPr lang="ru-RU" sz="1100" dirty="0" err="1" smtClean="0"/>
              <a:t>Glucose</a:t>
            </a:r>
            <a:r>
              <a:rPr lang="ru-RU" sz="1100" dirty="0" smtClean="0"/>
              <a:t> </a:t>
            </a:r>
            <a:r>
              <a:rPr lang="ru-RU" sz="1100" dirty="0" err="1" smtClean="0"/>
              <a:t>Sesquistearate</a:t>
            </a:r>
            <a:r>
              <a:rPr lang="ru-RU" sz="1100" dirty="0" smtClean="0"/>
              <a:t>, </a:t>
            </a:r>
            <a:r>
              <a:rPr lang="ru-RU" sz="1100" dirty="0" err="1" smtClean="0"/>
              <a:t>Sodium</a:t>
            </a:r>
            <a:r>
              <a:rPr lang="ru-RU" sz="1100" dirty="0" smtClean="0"/>
              <a:t> </a:t>
            </a:r>
            <a:r>
              <a:rPr lang="ru-RU" sz="1100" dirty="0" err="1" smtClean="0"/>
              <a:t>Stearoyl</a:t>
            </a:r>
            <a:r>
              <a:rPr lang="ru-RU" sz="1100" dirty="0" smtClean="0"/>
              <a:t> </a:t>
            </a:r>
            <a:r>
              <a:rPr lang="ru-RU" sz="1100" dirty="0" err="1" smtClean="0"/>
              <a:t>Glutamate</a:t>
            </a:r>
            <a:r>
              <a:rPr lang="ru-RU" sz="1100" dirty="0" smtClean="0"/>
              <a:t>, </a:t>
            </a:r>
            <a:r>
              <a:rPr lang="ru-RU" sz="1100" dirty="0" err="1" smtClean="0"/>
              <a:t>Panthenol</a:t>
            </a:r>
            <a:r>
              <a:rPr lang="ru-RU" sz="1100" dirty="0" smtClean="0"/>
              <a:t>, </a:t>
            </a:r>
            <a:r>
              <a:rPr lang="ru-RU" sz="1100" dirty="0" err="1" smtClean="0"/>
              <a:t>Benzyl</a:t>
            </a:r>
            <a:r>
              <a:rPr lang="ru-RU" sz="1100" dirty="0" smtClean="0"/>
              <a:t> </a:t>
            </a:r>
            <a:r>
              <a:rPr lang="ru-RU" sz="1100" dirty="0" err="1" smtClean="0"/>
              <a:t>Alcohol</a:t>
            </a:r>
            <a:r>
              <a:rPr lang="ru-RU" sz="1100" dirty="0" smtClean="0"/>
              <a:t>, </a:t>
            </a:r>
            <a:r>
              <a:rPr lang="ru-RU" sz="1100" dirty="0" err="1" smtClean="0"/>
              <a:t>Sodium</a:t>
            </a:r>
            <a:r>
              <a:rPr lang="ru-RU" sz="1100" dirty="0" smtClean="0"/>
              <a:t> </a:t>
            </a:r>
            <a:r>
              <a:rPr lang="ru-RU" sz="1100" dirty="0" err="1" smtClean="0"/>
              <a:t>Hyaluronate</a:t>
            </a:r>
            <a:r>
              <a:rPr lang="ru-RU" sz="1100" dirty="0" smtClean="0"/>
              <a:t> (</a:t>
            </a:r>
            <a:r>
              <a:rPr lang="ru-RU" sz="1100" dirty="0" err="1" smtClean="0"/>
              <a:t>гиалуроновая</a:t>
            </a:r>
            <a:r>
              <a:rPr lang="ru-RU" sz="1100" dirty="0" smtClean="0"/>
              <a:t> кислота), </a:t>
            </a:r>
            <a:r>
              <a:rPr lang="ru-RU" sz="1100" dirty="0" err="1" smtClean="0"/>
              <a:t>Sodium</a:t>
            </a:r>
            <a:r>
              <a:rPr lang="ru-RU" sz="1100" dirty="0" smtClean="0"/>
              <a:t> </a:t>
            </a:r>
            <a:r>
              <a:rPr lang="ru-RU" sz="1100" dirty="0" err="1" smtClean="0"/>
              <a:t>Carbomer</a:t>
            </a:r>
            <a:r>
              <a:rPr lang="ru-RU" sz="1100" dirty="0" smtClean="0"/>
              <a:t>, </a:t>
            </a:r>
            <a:r>
              <a:rPr lang="ru-RU" sz="1100" dirty="0" err="1" smtClean="0"/>
              <a:t>Xanthan</a:t>
            </a:r>
            <a:r>
              <a:rPr lang="ru-RU" sz="1100" dirty="0" smtClean="0"/>
              <a:t> </a:t>
            </a:r>
            <a:r>
              <a:rPr lang="ru-RU" sz="1100" dirty="0" err="1" smtClean="0"/>
              <a:t>Gum</a:t>
            </a:r>
            <a:r>
              <a:rPr lang="ru-RU" sz="1100" dirty="0" smtClean="0"/>
              <a:t>, </a:t>
            </a:r>
            <a:r>
              <a:rPr lang="ru-RU" sz="1100" dirty="0" err="1" smtClean="0"/>
              <a:t>Parfum</a:t>
            </a:r>
            <a:r>
              <a:rPr lang="ru-RU" sz="1100" dirty="0" smtClean="0"/>
              <a:t>, </a:t>
            </a:r>
            <a:r>
              <a:rPr lang="ru-RU" sz="1100" dirty="0" err="1" smtClean="0"/>
              <a:t>Citrus</a:t>
            </a:r>
            <a:r>
              <a:rPr lang="ru-RU" sz="1100" dirty="0" smtClean="0"/>
              <a:t> </a:t>
            </a:r>
            <a:r>
              <a:rPr lang="ru-RU" sz="1100" dirty="0" err="1" smtClean="0"/>
              <a:t>Limon</a:t>
            </a:r>
            <a:r>
              <a:rPr lang="ru-RU" sz="1100" dirty="0" smtClean="0"/>
              <a:t> </a:t>
            </a:r>
            <a:r>
              <a:rPr lang="ru-RU" sz="1100" dirty="0" err="1" smtClean="0"/>
              <a:t>Peel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(эфирное масло лимона), </a:t>
            </a:r>
            <a:r>
              <a:rPr lang="ru-RU" sz="1100" dirty="0" err="1" smtClean="0"/>
              <a:t>Schizandra</a:t>
            </a:r>
            <a:r>
              <a:rPr lang="ru-RU" sz="1100" dirty="0" smtClean="0"/>
              <a:t> </a:t>
            </a:r>
            <a:r>
              <a:rPr lang="ru-RU" sz="1100" dirty="0" err="1" smtClean="0"/>
              <a:t>Chinensis</a:t>
            </a:r>
            <a:r>
              <a:rPr lang="ru-RU" sz="1100" dirty="0" smtClean="0"/>
              <a:t> </a:t>
            </a:r>
            <a:r>
              <a:rPr lang="ru-RU" sz="1100" dirty="0" err="1" smtClean="0"/>
              <a:t>Fruit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 (экстракт нанайского лимонника), </a:t>
            </a:r>
            <a:r>
              <a:rPr lang="ru-RU" sz="1100" dirty="0" err="1" smtClean="0"/>
              <a:t>Retinyl</a:t>
            </a:r>
            <a:r>
              <a:rPr lang="ru-RU" sz="1100" dirty="0" smtClean="0"/>
              <a:t> </a:t>
            </a:r>
            <a:r>
              <a:rPr lang="ru-RU" sz="1100" dirty="0" err="1" smtClean="0"/>
              <a:t>Palmitate</a:t>
            </a:r>
            <a:r>
              <a:rPr lang="ru-RU" sz="1100" dirty="0" smtClean="0"/>
              <a:t> (витамин А), </a:t>
            </a:r>
            <a:r>
              <a:rPr lang="ru-RU" sz="1100" dirty="0" err="1" smtClean="0"/>
              <a:t>Zingiber</a:t>
            </a:r>
            <a:r>
              <a:rPr lang="ru-RU" sz="1100" dirty="0" smtClean="0"/>
              <a:t> </a:t>
            </a:r>
            <a:r>
              <a:rPr lang="ru-RU" sz="1100" dirty="0" err="1" smtClean="0"/>
              <a:t>Officinalis</a:t>
            </a:r>
            <a:r>
              <a:rPr lang="ru-RU" sz="1100" dirty="0" smtClean="0"/>
              <a:t> </a:t>
            </a:r>
            <a:r>
              <a:rPr lang="ru-RU" sz="1100" dirty="0" err="1" smtClean="0"/>
              <a:t>Root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 (органический экстракт имбиря), </a:t>
            </a:r>
            <a:r>
              <a:rPr lang="ru-RU" sz="1100" dirty="0" err="1" smtClean="0"/>
              <a:t>Panax</a:t>
            </a:r>
            <a:r>
              <a:rPr lang="ru-RU" sz="1100" dirty="0" smtClean="0"/>
              <a:t> </a:t>
            </a:r>
            <a:r>
              <a:rPr lang="ru-RU" sz="1100" dirty="0" err="1" smtClean="0"/>
              <a:t>Ginseng</a:t>
            </a:r>
            <a:r>
              <a:rPr lang="ru-RU" sz="1100" dirty="0" smtClean="0"/>
              <a:t> </a:t>
            </a:r>
            <a:r>
              <a:rPr lang="ru-RU" sz="1100" dirty="0" err="1" smtClean="0"/>
              <a:t>Root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 (органический экстракт женьшеня), </a:t>
            </a:r>
            <a:r>
              <a:rPr lang="ru-RU" sz="1100" dirty="0" err="1" smtClean="0"/>
              <a:t>Linum</a:t>
            </a:r>
            <a:r>
              <a:rPr lang="ru-RU" sz="1100" dirty="0" smtClean="0"/>
              <a:t> </a:t>
            </a:r>
            <a:r>
              <a:rPr lang="ru-RU" sz="1100" dirty="0" err="1" smtClean="0"/>
              <a:t>Usitatissimum</a:t>
            </a:r>
            <a:r>
              <a:rPr lang="ru-RU" sz="1100" dirty="0" smtClean="0"/>
              <a:t> </a:t>
            </a:r>
            <a:r>
              <a:rPr lang="ru-RU" sz="1100" dirty="0" err="1" smtClean="0"/>
              <a:t>Seed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(органическое масло льна), </a:t>
            </a:r>
            <a:r>
              <a:rPr lang="ru-RU" sz="1100" dirty="0" err="1" smtClean="0"/>
              <a:t>Pinus</a:t>
            </a:r>
            <a:r>
              <a:rPr lang="ru-RU" sz="1100" dirty="0" smtClean="0"/>
              <a:t> </a:t>
            </a:r>
            <a:r>
              <a:rPr lang="ru-RU" sz="1100" dirty="0" err="1" smtClean="0"/>
              <a:t>Sibirica</a:t>
            </a:r>
            <a:r>
              <a:rPr lang="ru-RU" sz="1100" dirty="0" smtClean="0"/>
              <a:t> </a:t>
            </a:r>
            <a:r>
              <a:rPr lang="ru-RU" sz="1100" dirty="0" err="1" smtClean="0"/>
              <a:t>Seed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WH(органическое масло кедровых орехов), </a:t>
            </a:r>
            <a:r>
              <a:rPr lang="ru-RU" sz="1100" dirty="0" err="1" smtClean="0"/>
              <a:t>Rubus</a:t>
            </a:r>
            <a:r>
              <a:rPr lang="ru-RU" sz="1100" dirty="0" smtClean="0"/>
              <a:t> </a:t>
            </a:r>
            <a:r>
              <a:rPr lang="ru-RU" sz="1100" dirty="0" err="1" smtClean="0"/>
              <a:t>Idaeus</a:t>
            </a:r>
            <a:r>
              <a:rPr lang="ru-RU" sz="1100" dirty="0" smtClean="0"/>
              <a:t> </a:t>
            </a:r>
            <a:r>
              <a:rPr lang="ru-RU" sz="1100" dirty="0" err="1" smtClean="0"/>
              <a:t>Seed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(органическое масло косточек малины), </a:t>
            </a:r>
            <a:r>
              <a:rPr lang="ru-RU" sz="1100" dirty="0" err="1" smtClean="0"/>
              <a:t>Hippophae</a:t>
            </a:r>
            <a:r>
              <a:rPr lang="ru-RU" sz="1100" dirty="0" smtClean="0"/>
              <a:t> </a:t>
            </a:r>
            <a:r>
              <a:rPr lang="ru-RU" sz="1100" dirty="0" err="1" smtClean="0"/>
              <a:t>Rhamnoides</a:t>
            </a:r>
            <a:r>
              <a:rPr lang="ru-RU" sz="1100" dirty="0" smtClean="0"/>
              <a:t> </a:t>
            </a:r>
            <a:r>
              <a:rPr lang="ru-RU" sz="1100" dirty="0" err="1" smtClean="0"/>
              <a:t>Fruit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(органическое масло облепихи), </a:t>
            </a:r>
            <a:r>
              <a:rPr lang="ru-RU" sz="1100" dirty="0" err="1" smtClean="0"/>
              <a:t>Rhodiola</a:t>
            </a:r>
            <a:r>
              <a:rPr lang="ru-RU" sz="1100" dirty="0" smtClean="0"/>
              <a:t> </a:t>
            </a:r>
            <a:r>
              <a:rPr lang="ru-RU" sz="1100" dirty="0" err="1" smtClean="0"/>
              <a:t>Rosea</a:t>
            </a:r>
            <a:r>
              <a:rPr lang="ru-RU" sz="1100" dirty="0" smtClean="0"/>
              <a:t> </a:t>
            </a:r>
            <a:r>
              <a:rPr lang="ru-RU" sz="1100" dirty="0" err="1" smtClean="0"/>
              <a:t>Root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 WH (органический экстракт </a:t>
            </a:r>
            <a:r>
              <a:rPr lang="ru-RU" sz="1100" dirty="0" err="1" smtClean="0"/>
              <a:t>родиолы</a:t>
            </a:r>
            <a:r>
              <a:rPr lang="ru-RU" sz="1100" dirty="0" smtClean="0"/>
              <a:t> розовой), </a:t>
            </a:r>
            <a:r>
              <a:rPr lang="ru-RU" sz="1100" dirty="0" err="1" smtClean="0"/>
              <a:t>Rosa</a:t>
            </a:r>
            <a:r>
              <a:rPr lang="ru-RU" sz="1100" dirty="0" smtClean="0"/>
              <a:t> </a:t>
            </a:r>
            <a:r>
              <a:rPr lang="ru-RU" sz="1100" dirty="0" err="1" smtClean="0"/>
              <a:t>Damascena</a:t>
            </a:r>
            <a:r>
              <a:rPr lang="ru-RU" sz="1100" dirty="0" smtClean="0"/>
              <a:t> </a:t>
            </a:r>
            <a:r>
              <a:rPr lang="ru-RU" sz="1100" dirty="0" err="1" smtClean="0"/>
              <a:t>Flower</a:t>
            </a:r>
            <a:r>
              <a:rPr lang="ru-RU" sz="1100" dirty="0" smtClean="0"/>
              <a:t> </a:t>
            </a:r>
            <a:r>
              <a:rPr lang="ru-RU" sz="1100" dirty="0" err="1" smtClean="0"/>
              <a:t>Water</a:t>
            </a:r>
            <a:r>
              <a:rPr lang="ru-RU" sz="1100" dirty="0" smtClean="0"/>
              <a:t> (органический экстракт цветов дамасской розы).</a:t>
            </a:r>
          </a:p>
          <a:p>
            <a:pPr algn="just"/>
            <a:r>
              <a:rPr lang="ru-RU" sz="1100" dirty="0" smtClean="0"/>
              <a:t>(</a:t>
            </a:r>
            <a:r>
              <a:rPr lang="en-US" sz="1100" dirty="0" smtClean="0"/>
              <a:t>WH</a:t>
            </a:r>
            <a:r>
              <a:rPr lang="ru-RU" sz="1100" dirty="0" smtClean="0"/>
              <a:t>) – органические экстракты дикорастущих растений Сибири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381328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100 мл</a:t>
            </a:r>
            <a:endParaRPr lang="ru-RU" sz="1100" dirty="0"/>
          </a:p>
        </p:txBody>
      </p:sp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996952"/>
            <a:ext cx="2859024" cy="3614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r015\publicd\Chesnova Maria\shutterstock_21387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28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46612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Уникальное растение, </a:t>
            </a:r>
            <a:r>
              <a:rPr lang="ru-RU" sz="1400" i="1" dirty="0" smtClean="0">
                <a:solidFill>
                  <a:srgbClr val="FF0000"/>
                </a:solidFill>
              </a:rPr>
              <a:t>морозный лимонник</a:t>
            </a:r>
            <a:r>
              <a:rPr lang="ru-RU" sz="1400" i="1" dirty="0" smtClean="0"/>
              <a:t>, является одним из самых знаменитых </a:t>
            </a:r>
            <a:r>
              <a:rPr lang="ru-RU" sz="1400" i="1" dirty="0" err="1" smtClean="0"/>
              <a:t>адаптогенов</a:t>
            </a:r>
            <a:r>
              <a:rPr lang="ru-RU" sz="1400" i="1" dirty="0" smtClean="0"/>
              <a:t> на нашей планете. Для того чтобы выжить в суровые сибирские морозы, он сконцентрировал в себе редкие эфирные масла, витамины и антиоксиданты. У жителей севера и дальнего востока лимонник считается сильнейшим витаминным и тонизирующим народным средством. Охотники-нанайцы берут с собой сушёные ягоды, горсть которых даёт им возможность охотиться целый день без приёма пищи.</a:t>
            </a:r>
          </a:p>
          <a:p>
            <a:pPr algn="just"/>
            <a:endParaRPr lang="ru-RU" sz="1400" i="1" dirty="0" smtClean="0"/>
          </a:p>
          <a:p>
            <a:pPr algn="just"/>
            <a:endParaRPr lang="ru-RU" sz="1400" i="1" dirty="0" smtClean="0"/>
          </a:p>
          <a:p>
            <a:pPr algn="just"/>
            <a:r>
              <a:rPr lang="ru-RU" sz="1400" i="1" dirty="0" smtClean="0"/>
              <a:t>Вдохновившись бескрайними снежными просторами и первозданной красотой природы Сибири, живой энергией и уникальными свойствами нанайского лимонника,  я создала эксклюзивную косметическую серию специально для </a:t>
            </a:r>
            <a:r>
              <a:rPr lang="en-US" sz="1400" i="1" dirty="0" err="1" smtClean="0"/>
              <a:t>Natura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Siberica</a:t>
            </a:r>
            <a:r>
              <a:rPr lang="ru-RU" sz="1400" i="1" dirty="0" smtClean="0"/>
              <a:t>.</a:t>
            </a:r>
            <a:endParaRPr lang="ru-RU" sz="1400" dirty="0" smtClean="0"/>
          </a:p>
          <a:p>
            <a:pPr algn="r"/>
            <a:r>
              <a:rPr lang="ru-RU" sz="1400" i="1" dirty="0" smtClean="0"/>
              <a:t>Алена Ахмадуллина</a:t>
            </a:r>
            <a:endParaRPr lang="ru-RU" sz="1400" dirty="0" smtClean="0"/>
          </a:p>
          <a:p>
            <a:pPr algn="just"/>
            <a:endParaRPr lang="ru-RU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7197668" y="0"/>
            <a:ext cx="1946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6800"/>
                </a:solidFill>
              </a:rPr>
              <a:t>ШАМПУНЬ ЭНЕРГИЯ И РОСТ ВОЛОС</a:t>
            </a:r>
            <a:r>
              <a:rPr lang="ru-RU" dirty="0" smtClean="0">
                <a:solidFill>
                  <a:srgbClr val="006800"/>
                </a:solidFill>
              </a:rPr>
              <a:t/>
            </a:r>
            <a:br>
              <a:rPr lang="ru-RU" dirty="0" smtClean="0">
                <a:solidFill>
                  <a:srgbClr val="006800"/>
                </a:solidFill>
              </a:rPr>
            </a:br>
            <a:r>
              <a:rPr lang="ru-RU" sz="1800" dirty="0" smtClean="0">
                <a:solidFill>
                  <a:srgbClr val="006800"/>
                </a:solidFill>
              </a:rPr>
              <a:t>для ослабленных и поврежденных волос</a:t>
            </a:r>
            <a:r>
              <a:rPr lang="ru-RU" dirty="0" smtClean="0">
                <a:solidFill>
                  <a:srgbClr val="006800"/>
                </a:solidFill>
              </a:rPr>
              <a:t/>
            </a:r>
            <a:br>
              <a:rPr lang="ru-RU" dirty="0" smtClean="0">
                <a:solidFill>
                  <a:srgbClr val="006800"/>
                </a:solidFill>
              </a:rPr>
            </a:br>
            <a:r>
              <a:rPr lang="ru-RU" dirty="0" smtClean="0">
                <a:solidFill>
                  <a:srgbClr val="006800"/>
                </a:solidFill>
              </a:rPr>
              <a:t> </a:t>
            </a:r>
            <a:endParaRPr lang="ru-RU" dirty="0">
              <a:solidFill>
                <a:srgbClr val="0068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591094"/>
            <a:ext cx="576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Шампунь на основе натуральных экстрактов и масел диких растений Сибири бережно очищает, наполняет волосы жизненной энергией и придает им природный блеск.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 </a:t>
            </a:r>
            <a:r>
              <a:rPr lang="ru-RU" sz="1200" dirty="0" smtClean="0"/>
              <a:t>насыщает волосы витаминами, тонизирует кожу головы, придает волосам свежесть и естественное сияние. 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березы, вечерницы сибирской </a:t>
            </a:r>
            <a:r>
              <a:rPr lang="ru-RU" sz="1200" dirty="0" smtClean="0"/>
              <a:t>и </a:t>
            </a:r>
            <a:r>
              <a:rPr lang="ru-RU" sz="1200" b="1" dirty="0" smtClean="0">
                <a:solidFill>
                  <a:srgbClr val="FF0000"/>
                </a:solidFill>
              </a:rPr>
              <a:t>корня женьшеня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увлажняют и укрепляют волосы, делая их более мягкими и послушными.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кедровых орехов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и </a:t>
            </a:r>
            <a:r>
              <a:rPr lang="ru-RU" sz="1200" b="1" dirty="0" smtClean="0">
                <a:solidFill>
                  <a:srgbClr val="FF0000"/>
                </a:solidFill>
              </a:rPr>
              <a:t>косточек малины </a:t>
            </a:r>
            <a:r>
              <a:rPr lang="ru-RU" sz="1200" dirty="0" smtClean="0"/>
              <a:t>глубоко питают и восстанавливают структуру поврежденных волос.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сибирского можжевельника</a:t>
            </a:r>
            <a:r>
              <a:rPr lang="ru-RU" sz="1200" b="1" dirty="0" smtClean="0"/>
              <a:t> </a:t>
            </a:r>
            <a:r>
              <a:rPr lang="ru-RU" sz="1200" dirty="0" smtClean="0"/>
              <a:t>и</a:t>
            </a:r>
            <a:r>
              <a:rPr lang="ru-RU" sz="1200" b="1" dirty="0" smtClean="0"/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розовой</a:t>
            </a:r>
            <a:r>
              <a:rPr lang="ru-RU" sz="1200" b="1" dirty="0" smtClean="0"/>
              <a:t> </a:t>
            </a:r>
            <a:r>
              <a:rPr lang="ru-RU" sz="1200" dirty="0" err="1" smtClean="0"/>
              <a:t>оздоравливают</a:t>
            </a:r>
            <a:r>
              <a:rPr lang="ru-RU" sz="1200" dirty="0" smtClean="0"/>
              <a:t> кожу головы, оказывают омолаживающее и антисептическое действия, предотвращают появление перхоти.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дамасской розы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смягчает волосы, делая их гладкими и шелковистыми.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3745415"/>
            <a:ext cx="6072230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1100" i="1" dirty="0" smtClean="0"/>
              <a:t>	 Состав: </a:t>
            </a:r>
            <a:r>
              <a:rPr lang="ru-RU" sz="1100" i="1" dirty="0" err="1" smtClean="0"/>
              <a:t>Aqua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Sodium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Coco-Sulfate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Cocamidopropyl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Betaine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Lauryl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Glucoside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Sodium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Chloride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Benzyl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Alcohol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Guar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Hydroxypropyltrimonium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Chloride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Sodium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Benzoate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Potassium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Sorbate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Dehydroacetic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Acid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Styrene</a:t>
            </a:r>
            <a:r>
              <a:rPr lang="ru-RU" sz="1100" i="1" dirty="0" smtClean="0"/>
              <a:t>/</a:t>
            </a:r>
            <a:r>
              <a:rPr lang="ru-RU" sz="1100" i="1" dirty="0" err="1" smtClean="0"/>
              <a:t>Acrylates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Copolymer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Citric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Acid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Coco-Glucoside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Tocopherol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Parfum</a:t>
            </a:r>
            <a:r>
              <a:rPr lang="ru-RU" sz="1100" i="1" dirty="0" smtClean="0"/>
              <a:t>, </a:t>
            </a:r>
            <a:r>
              <a:rPr lang="en-US" sz="1100" i="1" dirty="0" smtClean="0"/>
              <a:t>Citrus Limon Peel Oil</a:t>
            </a:r>
            <a:r>
              <a:rPr lang="ru-RU" sz="1100" i="1" dirty="0" smtClean="0"/>
              <a:t> (эфирное масло лимона), </a:t>
            </a:r>
            <a:r>
              <a:rPr lang="ru-RU" sz="1100" i="1" dirty="0" err="1" smtClean="0"/>
              <a:t>Glycerin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Schizandra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Chinensis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Fruit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(экстракт нанайского лимонника), </a:t>
            </a:r>
            <a:r>
              <a:rPr lang="ru-RU" sz="1100" i="1" dirty="0" err="1" smtClean="0"/>
              <a:t>Betula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Alba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Juice</a:t>
            </a:r>
            <a:r>
              <a:rPr lang="ru-RU" sz="1100" i="1" dirty="0" smtClean="0"/>
              <a:t> (органический экстракт березы), </a:t>
            </a:r>
            <a:r>
              <a:rPr lang="ru-RU" sz="1100" i="1" dirty="0" err="1" smtClean="0"/>
              <a:t>Hesperis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Sibirica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</a:t>
            </a:r>
            <a:r>
              <a:rPr lang="ru-RU" sz="1100" i="1" dirty="0" smtClean="0"/>
              <a:t> (органический экстракт вечерницы сибирской), </a:t>
            </a:r>
            <a:r>
              <a:rPr lang="ru-RU" sz="1100" i="1" dirty="0" err="1" smtClean="0"/>
              <a:t>Panax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Ginseng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(органический экстракт корня женьшеня), </a:t>
            </a:r>
            <a:r>
              <a:rPr lang="ru-RU" sz="1100" i="1" dirty="0" err="1" smtClean="0"/>
              <a:t>Pinus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Sibirica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Seed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Oil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 </a:t>
            </a:r>
            <a:r>
              <a:rPr lang="ru-RU" sz="1100" i="1" dirty="0" smtClean="0"/>
              <a:t>(органическое масло кедровых орехов), </a:t>
            </a:r>
            <a:r>
              <a:rPr lang="ru-RU" sz="1100" i="1" dirty="0" err="1" smtClean="0"/>
              <a:t>Rubus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Idaeus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Seed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Oil</a:t>
            </a:r>
            <a:r>
              <a:rPr lang="ru-RU" sz="1100" i="1" dirty="0" smtClean="0"/>
              <a:t> (органическое масло косточек малины), </a:t>
            </a:r>
            <a:r>
              <a:rPr lang="ru-RU" sz="1100" i="1" dirty="0" err="1" smtClean="0"/>
              <a:t>Juniperus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Sibirica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Needle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</a:t>
            </a:r>
            <a:r>
              <a:rPr lang="ru-RU" sz="1100" i="1" dirty="0" smtClean="0"/>
              <a:t> (органический экстракт можжевельника), </a:t>
            </a:r>
            <a:r>
              <a:rPr lang="ru-RU" sz="1100" i="1" dirty="0" err="1" smtClean="0"/>
              <a:t>Rhodiola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Rosea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</a:t>
            </a:r>
            <a:r>
              <a:rPr lang="ru-RU" sz="1100" i="1" dirty="0" smtClean="0"/>
              <a:t> (органический экстракт </a:t>
            </a:r>
            <a:r>
              <a:rPr lang="ru-RU" sz="1100" i="1" dirty="0" err="1" smtClean="0"/>
              <a:t>родиолы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розовой</a:t>
            </a:r>
            <a:r>
              <a:rPr lang="ru-RU" sz="1100" i="1" dirty="0" smtClean="0"/>
              <a:t>), </a:t>
            </a:r>
            <a:r>
              <a:rPr lang="ru-RU" sz="1100" i="1" dirty="0" err="1" smtClean="0"/>
              <a:t>Rosa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Damascena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Flower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Water</a:t>
            </a:r>
            <a:r>
              <a:rPr lang="ru-RU" sz="1100" i="1" dirty="0" smtClean="0"/>
              <a:t> (органический экстракт цветов дамасской розы).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1100" i="1" dirty="0" smtClean="0"/>
              <a:t>	(</a:t>
            </a:r>
            <a:r>
              <a:rPr lang="en-US" sz="1100" i="1" dirty="0" smtClean="0"/>
              <a:t>WH</a:t>
            </a:r>
            <a:r>
              <a:rPr lang="ru-RU" sz="1100" i="1" dirty="0" smtClean="0"/>
              <a:t>) – органические экстракты дикорастущих растений Сибири</a:t>
            </a:r>
          </a:p>
          <a:p>
            <a:pPr algn="just"/>
            <a:endParaRPr lang="ru-RU" sz="11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46776" y="6000768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Объем: 400 мл</a:t>
            </a:r>
            <a:endParaRPr lang="ru-RU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146814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7197668" y="0"/>
            <a:ext cx="1946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6800"/>
                </a:solidFill>
              </a:rPr>
              <a:t>БАЛЬЗАМ ЭНЕРГИЯ И РОСТ ВОЛОС</a:t>
            </a:r>
            <a:r>
              <a:rPr lang="ru-RU" dirty="0" smtClean="0">
                <a:solidFill>
                  <a:srgbClr val="006800"/>
                </a:solidFill>
              </a:rPr>
              <a:t/>
            </a:r>
            <a:br>
              <a:rPr lang="ru-RU" dirty="0" smtClean="0">
                <a:solidFill>
                  <a:srgbClr val="006800"/>
                </a:solidFill>
              </a:rPr>
            </a:br>
            <a:r>
              <a:rPr lang="ru-RU" sz="1800" dirty="0" smtClean="0">
                <a:solidFill>
                  <a:srgbClr val="006800"/>
                </a:solidFill>
              </a:rPr>
              <a:t>для ослабленных и поврежденных волос</a:t>
            </a:r>
            <a:r>
              <a:rPr lang="ru-RU" dirty="0" smtClean="0">
                <a:solidFill>
                  <a:srgbClr val="006800"/>
                </a:solidFill>
              </a:rPr>
              <a:t/>
            </a:r>
            <a:br>
              <a:rPr lang="ru-RU" dirty="0" smtClean="0">
                <a:solidFill>
                  <a:srgbClr val="006800"/>
                </a:solidFill>
              </a:rPr>
            </a:br>
            <a:r>
              <a:rPr lang="ru-RU" dirty="0" smtClean="0">
                <a:solidFill>
                  <a:srgbClr val="006800"/>
                </a:solidFill>
              </a:rPr>
              <a:t> </a:t>
            </a:r>
            <a:endParaRPr lang="ru-RU" dirty="0">
              <a:solidFill>
                <a:srgbClr val="0068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1507514"/>
            <a:ext cx="576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Бальзам на основе натуральных экстрактов и масел диких растений Сибири эффективно ухаживает за волосами, наполняет их природной силой и жизненной энергией, придает роскошный блеск, облегчает расчесывание и укладку.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</a:t>
            </a:r>
            <a:r>
              <a:rPr lang="ru-RU" sz="1200" b="1" dirty="0" smtClean="0"/>
              <a:t> </a:t>
            </a:r>
            <a:r>
              <a:rPr lang="ru-RU" sz="1200" dirty="0" smtClean="0"/>
              <a:t>насыщает волосы витаминами, тонизирует кожу головы и пробуждает волосяные луковицы, активируя рост сильных и здоровых волос. 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березы, вечерницы сибирской </a:t>
            </a:r>
            <a:r>
              <a:rPr lang="ru-RU" sz="1200" dirty="0" smtClean="0"/>
              <a:t>и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корня женьшеня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увлажняют и укрепляют волосы, делая их густыми и крепкими.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кедровых орехов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и </a:t>
            </a:r>
            <a:r>
              <a:rPr lang="ru-RU" sz="1200" b="1" dirty="0" smtClean="0">
                <a:solidFill>
                  <a:srgbClr val="FF0000"/>
                </a:solidFill>
              </a:rPr>
              <a:t>косточек малины </a:t>
            </a:r>
            <a:r>
              <a:rPr lang="ru-RU" sz="1200" dirty="0" smtClean="0"/>
              <a:t>глубоко питают и восстанавливают структуру поврежденных волос.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сибирского можжевельника </a:t>
            </a:r>
            <a:r>
              <a:rPr lang="ru-RU" sz="1200" dirty="0" smtClean="0"/>
              <a:t>и</a:t>
            </a:r>
            <a:r>
              <a:rPr lang="ru-RU" sz="1200" b="1" dirty="0" smtClean="0"/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розовой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/>
              <a:t>оздоравливают</a:t>
            </a:r>
            <a:r>
              <a:rPr lang="ru-RU" sz="1200" dirty="0" smtClean="0"/>
              <a:t> кожу головы, оказывают омолаживающее и антисептическое действие, предотвращают появление перхоти.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дамасской розы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смягчает волосы, делая их гладкими и послушными.</a:t>
            </a:r>
          </a:p>
          <a:p>
            <a:pPr algn="just"/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3857628"/>
            <a:ext cx="57150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Состав: </a:t>
            </a:r>
            <a:r>
              <a:rPr lang="ru-RU" sz="1100" i="1" dirty="0" err="1" smtClean="0"/>
              <a:t>Aqua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Cetearyl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Alcohol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Cetrimonium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Chloride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Bis-Cetearyl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Amodimethicone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Phospholipids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Glycine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Soja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Oil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Glycolipids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Glycine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Soja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Sterols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Benzyl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Alcohol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Cetyl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Esters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Behentrimonium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Chloride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Lauryl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Glucoside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Guar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Hydroxypropyltrimonium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Chloride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Cetrimonium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Bromide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Benzoic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Acid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Sorbic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Acid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Citric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Acid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Parfum</a:t>
            </a:r>
            <a:r>
              <a:rPr lang="ru-RU" sz="1100" i="1" dirty="0" smtClean="0"/>
              <a:t>, </a:t>
            </a:r>
            <a:r>
              <a:rPr lang="en-US" sz="1100" i="1" dirty="0" smtClean="0"/>
              <a:t>Citrus Limon Peel Oil</a:t>
            </a:r>
            <a:r>
              <a:rPr lang="ru-RU" sz="1100" i="1" dirty="0" smtClean="0"/>
              <a:t> (эфирное масло лимона), </a:t>
            </a:r>
            <a:r>
              <a:rPr lang="ru-RU" sz="1100" i="1" dirty="0" err="1" smtClean="0"/>
              <a:t>Glycerin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Schizandra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Chinensis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Fruit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(экстракт нанайского лимонника), </a:t>
            </a:r>
            <a:r>
              <a:rPr lang="ru-RU" sz="1100" i="1" dirty="0" err="1" smtClean="0"/>
              <a:t>Betula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Alba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Juice</a:t>
            </a:r>
            <a:r>
              <a:rPr lang="ru-RU" sz="1100" i="1" dirty="0" smtClean="0"/>
              <a:t> (органический экстракт березы), </a:t>
            </a:r>
            <a:r>
              <a:rPr lang="ru-RU" sz="1100" i="1" dirty="0" err="1" smtClean="0"/>
              <a:t>Hesperis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Sibirica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</a:t>
            </a:r>
            <a:r>
              <a:rPr lang="ru-RU" sz="1100" i="1" dirty="0" smtClean="0"/>
              <a:t> (органический экстракт вечерницы сибирской), </a:t>
            </a:r>
            <a:r>
              <a:rPr lang="ru-RU" sz="1100" i="1" dirty="0" err="1" smtClean="0"/>
              <a:t>Panax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Ginseng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(органический экстракт корня женьшеня), </a:t>
            </a:r>
            <a:r>
              <a:rPr lang="ru-RU" sz="1100" i="1" dirty="0" err="1" smtClean="0"/>
              <a:t>Pinus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Sibirica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Seed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Oil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 </a:t>
            </a:r>
            <a:r>
              <a:rPr lang="ru-RU" sz="1100" i="1" dirty="0" smtClean="0"/>
              <a:t>(органическое масло кедровых орехов), </a:t>
            </a:r>
            <a:r>
              <a:rPr lang="ru-RU" sz="1100" i="1" dirty="0" err="1" smtClean="0"/>
              <a:t>Rubus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Idaeus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Seed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Oil</a:t>
            </a:r>
            <a:r>
              <a:rPr lang="ru-RU" sz="1100" i="1" dirty="0" smtClean="0"/>
              <a:t> (органическое масло косточек малины), </a:t>
            </a:r>
            <a:r>
              <a:rPr lang="ru-RU" sz="1100" i="1" dirty="0" err="1" smtClean="0"/>
              <a:t>Juniperus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Sibirica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Needle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</a:t>
            </a:r>
            <a:r>
              <a:rPr lang="ru-RU" sz="1100" i="1" dirty="0" smtClean="0"/>
              <a:t> (органический экстракт можжевельника), </a:t>
            </a:r>
            <a:r>
              <a:rPr lang="ru-RU" sz="1100" i="1" dirty="0" err="1" smtClean="0"/>
              <a:t>Rhodiola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Rosea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</a:t>
            </a:r>
            <a:r>
              <a:rPr lang="ru-RU" sz="1100" i="1" dirty="0" smtClean="0"/>
              <a:t> (органический экстракт </a:t>
            </a:r>
            <a:r>
              <a:rPr lang="ru-RU" sz="1100" i="1" dirty="0" err="1" smtClean="0"/>
              <a:t>родиолы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розовой</a:t>
            </a:r>
            <a:r>
              <a:rPr lang="ru-RU" sz="1100" i="1" dirty="0" smtClean="0"/>
              <a:t>), </a:t>
            </a:r>
            <a:r>
              <a:rPr lang="ru-RU" sz="1100" i="1" dirty="0" err="1" smtClean="0"/>
              <a:t>Rosa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Damascena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Flower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Water</a:t>
            </a:r>
            <a:r>
              <a:rPr lang="ru-RU" sz="1100" i="1" dirty="0" smtClean="0"/>
              <a:t> (органический экстракт цветов дамасской розы).</a:t>
            </a:r>
          </a:p>
          <a:p>
            <a:pPr algn="just"/>
            <a:r>
              <a:rPr lang="ru-RU" sz="1100" i="1" dirty="0" smtClean="0"/>
              <a:t>(</a:t>
            </a:r>
            <a:r>
              <a:rPr lang="en-US" sz="1100" i="1" baseline="30000" dirty="0" smtClean="0"/>
              <a:t>WH</a:t>
            </a:r>
            <a:r>
              <a:rPr lang="ru-RU" sz="1100" i="1" dirty="0" smtClean="0"/>
              <a:t>) – органические экстракты дикорастущих растений Сибири</a:t>
            </a:r>
          </a:p>
          <a:p>
            <a:pPr algn="just"/>
            <a:endParaRPr lang="ru-RU" sz="1100" i="1" dirty="0" smtClean="0"/>
          </a:p>
          <a:p>
            <a:pPr algn="just"/>
            <a:endParaRPr lang="ru-RU" sz="11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46776" y="6167786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Объем: 400 мл</a:t>
            </a:r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96515"/>
            <a:ext cx="1876500" cy="54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7197668" y="0"/>
            <a:ext cx="1946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71600" y="188640"/>
            <a:ext cx="78488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8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МАСКА ЭНЕРГИЯ И СИЛА ВОЛОС</a:t>
            </a:r>
            <a:r>
              <a:rPr lang="ru-RU" sz="3600" dirty="0" smtClean="0"/>
              <a:t> </a:t>
            </a:r>
            <a:r>
              <a:rPr lang="ru-RU" dirty="0" smtClean="0">
                <a:solidFill>
                  <a:srgbClr val="006800"/>
                </a:solidFill>
              </a:rPr>
              <a:t>для ослабленных и поврежденных волос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8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03848" y="1556792"/>
            <a:ext cx="576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Маска, насыщенная натуральными экстрактами и маслами диких растений Сибири, заряжает волосы силой и жизненной энергией, стимулирует рост крепких и здоровых волос, придает им мягкость и роскошный блеск.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Экстракт лимонника нанайского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насыщает волосы витаминами, тонизирует кожу головы, пробуждает волосяные луковицы, активируя их рост.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Экстракты березы, вечерницы сибирской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 и корня женьшеня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увлажняют и укрепляют волосы по всей длине, делая их густыми и крепкими.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Масло кедровых орехов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 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косточек малины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глубоко питают и восстанавливают структуру поврежденных волос, облегчают процесс расчесывания.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Экстракты сибирского можжевельника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родиолы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 розовой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оздоравливают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 кожу головы, оказывают омолаживающее и антисептическое действие, предотвращают появление перхоти.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Экстракт дамасской розы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смягчает волосы, делая их гладкими и послушными.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03848" y="3933056"/>
            <a:ext cx="57240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Aqua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Cetyl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Esters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Cyclopentasiloxane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Bis-Cetearyl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Amodimethicone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Cetrimonium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Chloride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Behentrimonium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Chloride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Lauryl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Glucoside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Guar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Hydroxypropyltrimonium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Chloride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Benzyl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Dimethiconol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Cetrimonium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Bromide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Benzoic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Acid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Sorbic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Acid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Citric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Acid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Silk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Amino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Acids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Citrus Limon Peel 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Betula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Alba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Juice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(органический экстракт березы),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Hesperis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(органический экстракт вечерницы сибирской),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Panax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Ginseng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(органический экстракт корня женьшеня),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Juniperus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Needle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(органический экстракт можжевельника),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– органические экстракты дикорастущих растений Сибири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021288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120 мл</a:t>
            </a:r>
            <a:endParaRPr lang="ru-RU" sz="1100" dirty="0"/>
          </a:p>
        </p:txBody>
      </p:sp>
      <p:pic>
        <p:nvPicPr>
          <p:cNvPr id="9" name="Рисунок 8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3203848" cy="33969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7197668" y="0"/>
            <a:ext cx="1946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800"/>
                </a:solidFill>
              </a:rPr>
              <a:t>ГЕЛЬ ДЛЯ ДУША </a:t>
            </a:r>
            <a:r>
              <a:rPr lang="ru-RU" dirty="0" smtClean="0">
                <a:solidFill>
                  <a:srgbClr val="006800"/>
                </a:solidFill>
              </a:rPr>
              <a:t/>
            </a:r>
            <a:br>
              <a:rPr lang="ru-RU" dirty="0" smtClean="0">
                <a:solidFill>
                  <a:srgbClr val="006800"/>
                </a:solidFill>
              </a:rPr>
            </a:br>
            <a:r>
              <a:rPr lang="ru-RU" sz="1800" dirty="0" smtClean="0">
                <a:solidFill>
                  <a:srgbClr val="006800"/>
                </a:solidFill>
              </a:rPr>
              <a:t>ЭНЕРГИЯ И УПРУГОСТЬ КОЖИ</a:t>
            </a:r>
            <a:endParaRPr lang="ru-RU" sz="1800" dirty="0">
              <a:solidFill>
                <a:srgbClr val="0068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322848"/>
            <a:ext cx="576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Гель для душа на основе натуральных экстрактов и масел растений Сибири бережно заботится и деликатно очищает кожу, дарит легкое пробуждение и мощный заряд энергии на весь день.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и </a:t>
            </a:r>
            <a:r>
              <a:rPr lang="ru-RU" sz="1200" b="1" dirty="0" smtClean="0">
                <a:solidFill>
                  <a:srgbClr val="FF0000"/>
                </a:solidFill>
              </a:rPr>
              <a:t>имбиря</a:t>
            </a:r>
            <a:r>
              <a:rPr lang="ru-RU" sz="1200" b="1" dirty="0" smtClean="0"/>
              <a:t> </a:t>
            </a:r>
            <a:r>
              <a:rPr lang="ru-RU" sz="1200" dirty="0" smtClean="0"/>
              <a:t>насыщают кожу витаминами и микроэлементами, повышая тонус и защитные свойства.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кладонии снежной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благодаря высокому содержанию уникальной </a:t>
            </a:r>
            <a:r>
              <a:rPr lang="ru-RU" sz="1200" dirty="0" err="1" smtClean="0"/>
              <a:t>усниновой</a:t>
            </a:r>
            <a:r>
              <a:rPr lang="ru-RU" sz="1200" dirty="0" smtClean="0"/>
              <a:t> кислоты способствует активной регенерации клеток, эффективно замедляет процессы старения, улучшает структуру кожи, восстанавливая ее эластичность.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Органические экстракты календулы</a:t>
            </a:r>
            <a:r>
              <a:rPr lang="ru-RU" sz="1200" b="1" dirty="0" smtClean="0"/>
              <a:t> </a:t>
            </a:r>
            <a:r>
              <a:rPr lang="ru-RU" sz="1200" dirty="0" smtClean="0"/>
              <a:t>и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мелиссы</a:t>
            </a:r>
            <a:r>
              <a:rPr lang="ru-RU" sz="1200" b="1" dirty="0" smtClean="0"/>
              <a:t> </a:t>
            </a:r>
            <a:r>
              <a:rPr lang="ru-RU" sz="1200" dirty="0" smtClean="0"/>
              <a:t>оказывают антисептическое и противовоспалительное действия, успокаивают кожу и нормализуют работу сальных желез.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косточек малины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питает и </a:t>
            </a:r>
            <a:r>
              <a:rPr lang="ru-RU" sz="1200" dirty="0" err="1" smtClean="0"/>
              <a:t>оздоравливает</a:t>
            </a:r>
            <a:r>
              <a:rPr lang="ru-RU" sz="1200" dirty="0" smtClean="0"/>
              <a:t> кожу.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женьшеня </a:t>
            </a:r>
            <a:r>
              <a:rPr lang="ru-RU" sz="1200" dirty="0" smtClean="0"/>
              <a:t>и</a:t>
            </a:r>
            <a:r>
              <a:rPr lang="ru-RU" sz="1200" b="1" dirty="0" smtClean="0"/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розовой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улучшают кровоснабжение, повышая упругость кожи.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дамасской розы </a:t>
            </a:r>
            <a:r>
              <a:rPr lang="ru-RU" sz="1200" dirty="0" smtClean="0"/>
              <a:t>увлажняет кожу, делая ее нежной и шелковистой.</a:t>
            </a:r>
          </a:p>
          <a:p>
            <a:pPr algn="just"/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3857628"/>
            <a:ext cx="56436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i="1" dirty="0" smtClean="0"/>
              <a:t>Состав: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Aqua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Sodium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Coco-Sulfate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Cocamidopropyl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Betaine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Lauryl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Glucoside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Glyceryl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Oleate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Sodium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Chloride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Benzyl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Alcohol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Sodium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Benzoate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Potassium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Sorbate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Dehydroacetic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Acid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Citric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Acid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Coco-Glucoside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Tocopherol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Parfum</a:t>
            </a:r>
            <a:r>
              <a:rPr lang="ru-RU" sz="1100" i="1" dirty="0" smtClean="0"/>
              <a:t>, </a:t>
            </a:r>
            <a:r>
              <a:rPr lang="en-US" sz="1100" i="1" dirty="0" smtClean="0"/>
              <a:t>Citrus Limon Peel Oil</a:t>
            </a:r>
            <a:r>
              <a:rPr lang="ru-RU" sz="1100" i="1" dirty="0" smtClean="0"/>
              <a:t> (эфирное масло лимона), </a:t>
            </a:r>
            <a:r>
              <a:rPr lang="ru-RU" sz="1100" i="1" dirty="0" err="1" smtClean="0"/>
              <a:t>Glycerin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Schizandra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Chinensis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Fruit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(экстракт нанайского лимонника), </a:t>
            </a:r>
            <a:r>
              <a:rPr lang="ru-RU" sz="1100" i="1" dirty="0" err="1" smtClean="0"/>
              <a:t>Zingiber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Officinalis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(органический экстракт имбиря), </a:t>
            </a:r>
            <a:r>
              <a:rPr lang="ru-RU" sz="1100" i="1" dirty="0" err="1" smtClean="0"/>
              <a:t>Cetraria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Nivalis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</a:t>
            </a:r>
            <a:r>
              <a:rPr lang="ru-RU" sz="1100" i="1" dirty="0" smtClean="0"/>
              <a:t> (органический экстракт кладонии снежной), </a:t>
            </a:r>
            <a:r>
              <a:rPr lang="ru-RU" sz="1100" i="1" dirty="0" err="1" smtClean="0"/>
              <a:t>Calendula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Officinalis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Flower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(органический экстракт календулы), </a:t>
            </a:r>
            <a:r>
              <a:rPr lang="ru-RU" sz="1100" i="1" dirty="0" err="1" smtClean="0"/>
              <a:t>Melissa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Officinalis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Flower</a:t>
            </a:r>
            <a:r>
              <a:rPr lang="ru-RU" sz="1100" i="1" dirty="0" smtClean="0"/>
              <a:t>/</a:t>
            </a:r>
            <a:r>
              <a:rPr lang="ru-RU" sz="1100" i="1" dirty="0" err="1" smtClean="0"/>
              <a:t>Leaf</a:t>
            </a:r>
            <a:r>
              <a:rPr lang="ru-RU" sz="1100" i="1" dirty="0" smtClean="0"/>
              <a:t>/</a:t>
            </a:r>
            <a:r>
              <a:rPr lang="ru-RU" sz="1100" i="1" dirty="0" err="1" smtClean="0"/>
              <a:t>Stem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Water</a:t>
            </a:r>
            <a:r>
              <a:rPr lang="ru-RU" sz="1100" i="1" dirty="0" smtClean="0"/>
              <a:t> (органический экстракт мелиссы), </a:t>
            </a:r>
            <a:r>
              <a:rPr lang="ru-RU" sz="1100" i="1" dirty="0" err="1" smtClean="0"/>
              <a:t>Rubus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Idaeus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Seed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Oil</a:t>
            </a:r>
            <a:r>
              <a:rPr lang="ru-RU" sz="1100" i="1" dirty="0" smtClean="0"/>
              <a:t> (органическое масло косточек малины), </a:t>
            </a:r>
            <a:r>
              <a:rPr lang="ru-RU" sz="1100" i="1" dirty="0" err="1" smtClean="0"/>
              <a:t>Panax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Ginseng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(органический экстракт корня женьшеня), </a:t>
            </a:r>
            <a:r>
              <a:rPr lang="ru-RU" sz="1100" i="1" dirty="0" err="1" smtClean="0"/>
              <a:t>Rhodiola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Rosea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</a:t>
            </a:r>
            <a:r>
              <a:rPr lang="ru-RU" sz="1100" i="1" baseline="30000" dirty="0" smtClean="0"/>
              <a:t>WH</a:t>
            </a:r>
            <a:r>
              <a:rPr lang="ru-RU" sz="1100" i="1" dirty="0" smtClean="0"/>
              <a:t> (органический экстракт </a:t>
            </a:r>
            <a:r>
              <a:rPr lang="ru-RU" sz="1100" i="1" dirty="0" err="1" smtClean="0"/>
              <a:t>родиолы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розовой</a:t>
            </a:r>
            <a:r>
              <a:rPr lang="ru-RU" sz="1100" i="1" dirty="0" smtClean="0"/>
              <a:t>), </a:t>
            </a:r>
            <a:r>
              <a:rPr lang="ru-RU" sz="1100" i="1" dirty="0" err="1" smtClean="0"/>
              <a:t>Rosa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Damascena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Flower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Water</a:t>
            </a:r>
            <a:r>
              <a:rPr lang="ru-RU" sz="1100" i="1" dirty="0" smtClean="0"/>
              <a:t> (органический экстракт цветов дамасской розы).</a:t>
            </a:r>
          </a:p>
          <a:p>
            <a:pPr algn="just"/>
            <a:r>
              <a:rPr lang="ru-RU" sz="1100" i="1" dirty="0" smtClean="0"/>
              <a:t>(</a:t>
            </a:r>
            <a:r>
              <a:rPr lang="en-US" sz="1100" i="1" baseline="30000" dirty="0" smtClean="0"/>
              <a:t>WH</a:t>
            </a:r>
            <a:r>
              <a:rPr lang="ru-RU" sz="1100" i="1" dirty="0" smtClean="0"/>
              <a:t>) – органические экстракты дикорастущих растений Сибири</a:t>
            </a:r>
          </a:p>
          <a:p>
            <a:pPr algn="just"/>
            <a:endParaRPr lang="ru-RU" sz="1100" i="1" dirty="0" smtClean="0"/>
          </a:p>
          <a:p>
            <a:pPr algn="just"/>
            <a:endParaRPr lang="ru-RU" sz="11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346776" y="5953472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Объем: 400 мл</a:t>
            </a:r>
            <a:endParaRPr lang="ru-RU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45864"/>
            <a:ext cx="1928826" cy="555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7197668" y="0"/>
            <a:ext cx="1946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800"/>
                </a:solidFill>
              </a:rPr>
              <a:t>ПЕНА ДЛЯ ВАНН </a:t>
            </a:r>
            <a:r>
              <a:rPr lang="ru-RU" dirty="0" smtClean="0">
                <a:solidFill>
                  <a:srgbClr val="006800"/>
                </a:solidFill>
              </a:rPr>
              <a:t/>
            </a:r>
            <a:br>
              <a:rPr lang="ru-RU" dirty="0" smtClean="0">
                <a:solidFill>
                  <a:srgbClr val="006800"/>
                </a:solidFill>
              </a:rPr>
            </a:br>
            <a:r>
              <a:rPr lang="ru-RU" sz="1800" dirty="0" smtClean="0">
                <a:solidFill>
                  <a:srgbClr val="006800"/>
                </a:solidFill>
              </a:rPr>
              <a:t>ЭНЕРГИЯ И ТОНУС КОЖИ </a:t>
            </a:r>
            <a:endParaRPr lang="ru-RU" sz="1800" dirty="0">
              <a:solidFill>
                <a:srgbClr val="0068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253385"/>
            <a:ext cx="576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Пена для ванн на основе натуральных экстрактов и масел растений Сибири образует густую шелковистую пену, которая прекрасно очищает и тонизирует кожу, восстанавливает работоспособность, наполняет жизненной силой и энергией.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</a:t>
            </a:r>
            <a:r>
              <a:rPr lang="ru-RU" sz="1200" b="1" dirty="0" smtClean="0"/>
              <a:t> </a:t>
            </a:r>
            <a:r>
              <a:rPr lang="ru-RU" sz="1200" dirty="0" smtClean="0"/>
              <a:t>и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имбиря</a:t>
            </a:r>
            <a:r>
              <a:rPr lang="ru-RU" sz="1200" b="1" dirty="0" smtClean="0"/>
              <a:t> </a:t>
            </a:r>
            <a:r>
              <a:rPr lang="ru-RU" sz="1200" dirty="0" smtClean="0"/>
              <a:t>насыщают кожу витаминами и микроэлементами, повышая тонус и защитные свойства.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кладонии снежной</a:t>
            </a:r>
            <a:r>
              <a:rPr lang="ru-RU" sz="1200" dirty="0" smtClean="0"/>
              <a:t> благодаря высокому содержанию уникальной </a:t>
            </a:r>
            <a:r>
              <a:rPr lang="ru-RU" sz="1200" dirty="0" err="1" smtClean="0"/>
              <a:t>усниновой</a:t>
            </a:r>
            <a:r>
              <a:rPr lang="ru-RU" sz="1200" dirty="0" smtClean="0"/>
              <a:t> кислоты способствует активной регенерации клеток, замедляет процессы старения, восстанавливает эластичность кожи.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Органические экстракты календулы </a:t>
            </a:r>
            <a:r>
              <a:rPr lang="ru-RU" sz="1200" dirty="0" smtClean="0"/>
              <a:t>и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мелиссы</a:t>
            </a:r>
            <a:r>
              <a:rPr lang="ru-RU" sz="1200" b="1" dirty="0" smtClean="0"/>
              <a:t> </a:t>
            </a:r>
            <a:r>
              <a:rPr lang="ru-RU" sz="1200" dirty="0" smtClean="0"/>
              <a:t>оказывают антисептическое и противовоспалительное действия, успокаивают кожу и нормализуют работу сальных желез.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косточек малины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питает и </a:t>
            </a:r>
            <a:r>
              <a:rPr lang="ru-RU" sz="1200" dirty="0" err="1" smtClean="0"/>
              <a:t>оздоравливает</a:t>
            </a:r>
            <a:r>
              <a:rPr lang="ru-RU" sz="1200" dirty="0" smtClean="0"/>
              <a:t> кожу</a:t>
            </a:r>
            <a:r>
              <a:rPr lang="ru-RU" sz="1200" b="1" dirty="0" smtClean="0"/>
              <a:t>, </a:t>
            </a:r>
            <a:r>
              <a:rPr lang="ru-RU" sz="1200" dirty="0" smtClean="0"/>
              <a:t>придает мягкость и гладкость.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женьшеня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и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розовой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улучшают кровоснабжение, повышая упругость кожи.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дамасской розы </a:t>
            </a:r>
            <a:r>
              <a:rPr lang="ru-RU" sz="1200" dirty="0" smtClean="0"/>
              <a:t>увлажняет кожу, делая ее нежной и шелковистой.</a:t>
            </a:r>
          </a:p>
          <a:p>
            <a:pPr algn="just"/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3857628"/>
            <a:ext cx="57150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Состав: </a:t>
            </a:r>
            <a:r>
              <a:rPr lang="ru-RU" sz="1100" i="1" dirty="0" err="1" smtClean="0"/>
              <a:t>Aqua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Sodium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Coco-Sulfate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Cocamidopropyl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Betaine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Lauryl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Glucoside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Sodium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Chloride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Benzyl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Alcohol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Sodium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Benzoate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Potassium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Sorbate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Dehydroacetic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Acid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Citric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Acid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Coco-Glucoside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Tocopherol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Parfum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Citrus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Limon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Peel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Oil</a:t>
            </a:r>
            <a:r>
              <a:rPr lang="ru-RU" sz="1100" i="1" dirty="0" smtClean="0"/>
              <a:t> (эфирное масло лимона), </a:t>
            </a:r>
            <a:r>
              <a:rPr lang="ru-RU" sz="1100" i="1" dirty="0" err="1" smtClean="0"/>
              <a:t>Glycerin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Schizandra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Chinensis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Fruit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(экстракт нанайского лимонника), </a:t>
            </a:r>
            <a:r>
              <a:rPr lang="ru-RU" sz="1100" i="1" dirty="0" err="1" smtClean="0"/>
              <a:t>Zingiber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Officinalis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(органический экстракт имбиря), </a:t>
            </a:r>
            <a:r>
              <a:rPr lang="ru-RU" sz="1100" i="1" dirty="0" err="1" smtClean="0"/>
              <a:t>Cetraria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Nivalis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WH (органический экстракт кладонии снежной), </a:t>
            </a:r>
            <a:r>
              <a:rPr lang="ru-RU" sz="1100" i="1" dirty="0" err="1" smtClean="0"/>
              <a:t>Calendula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Officinalis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Flower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(органический экстракт календулы), </a:t>
            </a:r>
            <a:r>
              <a:rPr lang="ru-RU" sz="1100" i="1" dirty="0" err="1" smtClean="0"/>
              <a:t>Melissa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Officinalis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Flower</a:t>
            </a:r>
            <a:r>
              <a:rPr lang="ru-RU" sz="1100" i="1" dirty="0" smtClean="0"/>
              <a:t>/</a:t>
            </a:r>
            <a:r>
              <a:rPr lang="ru-RU" sz="1100" i="1" dirty="0" err="1" smtClean="0"/>
              <a:t>Leaf</a:t>
            </a:r>
            <a:r>
              <a:rPr lang="ru-RU" sz="1100" i="1" dirty="0" smtClean="0"/>
              <a:t>/</a:t>
            </a:r>
            <a:r>
              <a:rPr lang="ru-RU" sz="1100" i="1" dirty="0" err="1" smtClean="0"/>
              <a:t>Stem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Water</a:t>
            </a:r>
            <a:r>
              <a:rPr lang="ru-RU" sz="1100" i="1" dirty="0" smtClean="0"/>
              <a:t> (органический экстракт мелиссы), </a:t>
            </a:r>
            <a:r>
              <a:rPr lang="ru-RU" sz="1100" i="1" dirty="0" err="1" smtClean="0"/>
              <a:t>Rubus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Idaeus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Seed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Oil</a:t>
            </a:r>
            <a:r>
              <a:rPr lang="ru-RU" sz="1100" i="1" dirty="0" smtClean="0"/>
              <a:t> (органическое масло косточек малины), </a:t>
            </a:r>
            <a:r>
              <a:rPr lang="ru-RU" sz="1100" i="1" dirty="0" err="1" smtClean="0"/>
              <a:t>Panax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Ginseng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(органический экстракт корня женьшеня), </a:t>
            </a:r>
            <a:r>
              <a:rPr lang="ru-RU" sz="1100" i="1" dirty="0" err="1" smtClean="0"/>
              <a:t>Rhodiola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Rosea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Root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Extract</a:t>
            </a:r>
            <a:r>
              <a:rPr lang="ru-RU" sz="1100" i="1" dirty="0" smtClean="0"/>
              <a:t> WH (органический экстракт </a:t>
            </a:r>
            <a:r>
              <a:rPr lang="ru-RU" sz="1100" i="1" dirty="0" err="1" smtClean="0"/>
              <a:t>родиолы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розовой</a:t>
            </a:r>
            <a:r>
              <a:rPr lang="ru-RU" sz="1100" i="1" dirty="0" smtClean="0"/>
              <a:t>), </a:t>
            </a:r>
            <a:r>
              <a:rPr lang="ru-RU" sz="1100" i="1" dirty="0" err="1" smtClean="0"/>
              <a:t>Rosa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Damascena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Flower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Water</a:t>
            </a:r>
            <a:r>
              <a:rPr lang="ru-RU" sz="1100" i="1" dirty="0" smtClean="0"/>
              <a:t> (органический экстракт цветов дамасской розы).</a:t>
            </a:r>
          </a:p>
          <a:p>
            <a:pPr algn="just"/>
            <a:r>
              <a:rPr lang="ru-RU" sz="1100" i="1" dirty="0" smtClean="0"/>
              <a:t>(</a:t>
            </a:r>
            <a:r>
              <a:rPr lang="en-US" sz="1100" i="1" baseline="30000" dirty="0" smtClean="0"/>
              <a:t>WH</a:t>
            </a:r>
            <a:r>
              <a:rPr lang="ru-RU" sz="1100" i="1" dirty="0" smtClean="0"/>
              <a:t>) – органические экстракты дикорастущих растений Сибири</a:t>
            </a:r>
          </a:p>
          <a:p>
            <a:pPr algn="just"/>
            <a:endParaRPr lang="ru-RU" sz="1100" i="1" dirty="0" smtClean="0"/>
          </a:p>
          <a:p>
            <a:pPr algn="just"/>
            <a:endParaRPr lang="ru-RU" sz="11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346776" y="6000768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Объем: 400 мл</a:t>
            </a:r>
            <a:endParaRPr lang="ru-RU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98184"/>
            <a:ext cx="1892061" cy="551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t="10425"/>
          <a:stretch>
            <a:fillRect/>
          </a:stretch>
        </p:blipFill>
        <p:spPr bwMode="auto">
          <a:xfrm>
            <a:off x="7197636" y="0"/>
            <a:ext cx="194636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45586" y="188640"/>
            <a:ext cx="35537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6800"/>
                </a:solidFill>
              </a:rPr>
              <a:t>СКРАБ ДЛЯ ТЕЛА </a:t>
            </a:r>
          </a:p>
          <a:p>
            <a:pPr algn="ctr"/>
            <a:r>
              <a:rPr lang="ru-RU" sz="2000" dirty="0" smtClean="0">
                <a:solidFill>
                  <a:srgbClr val="006800"/>
                </a:solidFill>
              </a:rPr>
              <a:t>«энергия и упругость кожи»</a:t>
            </a:r>
            <a:endParaRPr lang="ru-RU" sz="3600" dirty="0">
              <a:solidFill>
                <a:srgbClr val="0068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628800"/>
            <a:ext cx="576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/>
              <a:t>Скраб</a:t>
            </a:r>
            <a:r>
              <a:rPr lang="ru-RU" sz="1200" dirty="0" smtClean="0"/>
              <a:t> для тела содержит натуральные экстракты и масла растений Сибири, он бережно  обновляет кожу, повышает упругость и эластичность, дарит тонус и энергию. 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лимонника нанайского </a:t>
            </a:r>
            <a:r>
              <a:rPr lang="ru-RU" sz="1200" dirty="0" smtClean="0"/>
              <a:t>насыщает кожу витаминами и микроэлементами, оказывает тонизирующее действие, укрепляет и подтягивает кожу, повышая ее защитные свойства. </a:t>
            </a:r>
            <a:r>
              <a:rPr lang="ru-RU" sz="1200" b="1" dirty="0" smtClean="0">
                <a:solidFill>
                  <a:srgbClr val="FF0000"/>
                </a:solidFill>
              </a:rPr>
              <a:t>Витамины А и Е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питают и восстанавливают кожу, дарят здоровье и красоту.  </a:t>
            </a:r>
            <a:r>
              <a:rPr lang="ru-RU" sz="1200" b="1" dirty="0" smtClean="0">
                <a:solidFill>
                  <a:srgbClr val="FF0000"/>
                </a:solidFill>
              </a:rPr>
              <a:t>Косточки малины, клубники и скорлупа кедровых орехов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бережно </a:t>
            </a:r>
            <a:r>
              <a:rPr lang="ru-RU" sz="1200" dirty="0" err="1" smtClean="0"/>
              <a:t>отшелушивают</a:t>
            </a:r>
            <a:r>
              <a:rPr lang="ru-RU" sz="1200" dirty="0" smtClean="0"/>
              <a:t> и обновляют кожу, очищают поры от загрязнений, придают гладкость. </a:t>
            </a:r>
            <a:r>
              <a:rPr lang="ru-RU" sz="1200" b="1" dirty="0" smtClean="0">
                <a:solidFill>
                  <a:srgbClr val="FF0000"/>
                </a:solidFill>
              </a:rPr>
              <a:t>Масло кедровых орехов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глубоко питает кожу, предупреждая её сухость и шелушение. </a:t>
            </a:r>
            <a:r>
              <a:rPr lang="ru-RU" sz="1200" b="1" dirty="0" smtClean="0">
                <a:solidFill>
                  <a:srgbClr val="FF0000"/>
                </a:solidFill>
              </a:rPr>
              <a:t>Органические масло косточек малины</a:t>
            </a:r>
            <a:r>
              <a:rPr lang="ru-RU" sz="1200" dirty="0" smtClean="0"/>
              <a:t> оказывает витаминизирующее действие, стимулируют синтез коллагена, делает кожу более упругой и эластичной.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Экстракты </a:t>
            </a:r>
            <a:r>
              <a:rPr lang="ru-RU" sz="1200" b="1" dirty="0" err="1" smtClean="0">
                <a:solidFill>
                  <a:srgbClr val="FF0000"/>
                </a:solidFill>
              </a:rPr>
              <a:t>родиолы</a:t>
            </a:r>
            <a:r>
              <a:rPr lang="ru-RU" sz="1200" b="1" dirty="0" smtClean="0">
                <a:solidFill>
                  <a:srgbClr val="FF0000"/>
                </a:solidFill>
              </a:rPr>
              <a:t> розовой и вечерницы сибирской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увлажняют и успокаивают кожу, насыщают клетки кислородом. </a:t>
            </a:r>
            <a:r>
              <a:rPr lang="ru-RU" sz="1200" b="1" dirty="0" smtClean="0">
                <a:solidFill>
                  <a:srgbClr val="FF0000"/>
                </a:solidFill>
              </a:rPr>
              <a:t>Экстракт цветов дамасской розы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увлажняет кожу, дарит легкий цветочный аромат, делая ее нежной и шелковистой.</a:t>
            </a:r>
            <a:endParaRPr lang="ru-RU" sz="12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03848" y="4399221"/>
            <a:ext cx="57606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Sodium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Chloride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Glycerin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Butyrospermum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Parkii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Cetearyl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Cocamidopropyl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Betaine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Vaccinium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Angustifolium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(голубика),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Fragaria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Vesca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(косточка клубники),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(косточки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Parfum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Limon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(эфирное масло лимона),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Schizandra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Chinensis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(экстракт нанайского лимонника),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Pinus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(органическое масло кедровых орехов),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Rubus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Idaeus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(органическое масло косточек малины),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Hesperis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Sibirica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вечерницы сибирской),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Rhodiola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Root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Extract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WH (органический экстракт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розовой),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Damascena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Flower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(органический экстракт цветов дамасской розы).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6021288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Объем: 370 мл</a:t>
            </a:r>
            <a:endParaRPr lang="ru-RU" sz="1100" dirty="0"/>
          </a:p>
        </p:txBody>
      </p:sp>
      <p:pic>
        <p:nvPicPr>
          <p:cNvPr id="9" name="Рисунок 8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140056"/>
            <a:ext cx="3024336" cy="3967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8723</TotalTime>
  <Words>5557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ШАМПУНЬ ЭНЕРГИЯ И РОСТ ВОЛОС для ослабленных и поврежденных волос  </vt:lpstr>
      <vt:lpstr>БАЛЬЗАМ ЭНЕРГИЯ И РОСТ ВОЛОС для ослабленных и поврежденных волос  </vt:lpstr>
      <vt:lpstr>Слайд 6</vt:lpstr>
      <vt:lpstr>ГЕЛЬ ДЛЯ ДУША  ЭНЕРГИЯ И УПРУГОСТЬ КОЖИ</vt:lpstr>
      <vt:lpstr>ПЕНА ДЛЯ ВАНН  ЭНЕРГИЯ И ТОНУС КОЖИ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НЕЖНЫЙ МУСС ДЛЯ УМЫВАНИЯ ЭНЕРГИЯ И СВЕЖЕСТЬ КОЖИ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chesnova</dc:creator>
  <cp:lastModifiedBy>Пользователь Windows</cp:lastModifiedBy>
  <cp:revision>81</cp:revision>
  <dcterms:created xsi:type="dcterms:W3CDTF">2015-12-08T14:59:21Z</dcterms:created>
  <dcterms:modified xsi:type="dcterms:W3CDTF">2016-03-25T09:12:42Z</dcterms:modified>
</cp:coreProperties>
</file>