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AF12"/>
    <a:srgbClr val="1BA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693" autoAdjust="0"/>
  </p:normalViewPr>
  <p:slideViewPr>
    <p:cSldViewPr>
      <p:cViewPr>
        <p:scale>
          <a:sx n="84" d="100"/>
          <a:sy n="84" d="100"/>
        </p:scale>
        <p:origin x="-4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5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utterstock_1245392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781" y="0"/>
            <a:ext cx="9434705" cy="6858000"/>
          </a:xfrm>
          <a:prstGeom prst="rect">
            <a:avLst/>
          </a:prstGeo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924944"/>
            <a:ext cx="3441270" cy="1041270"/>
          </a:xfrm>
          <a:prstGeom prst="rect">
            <a:avLst/>
          </a:prstGeom>
        </p:spPr>
      </p:pic>
      <p:pic>
        <p:nvPicPr>
          <p:cNvPr id="6" name="Рисунок 5" descr="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852936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Очищающий </a:t>
            </a:r>
            <a:r>
              <a:rPr lang="ru-RU" sz="1100" b="1" dirty="0"/>
              <a:t>гель для умывания. </a:t>
            </a:r>
            <a:r>
              <a:rPr lang="ru-RU" sz="1100" b="1" dirty="0" err="1"/>
              <a:t>Face</a:t>
            </a:r>
            <a:r>
              <a:rPr lang="ru-RU" sz="1100" b="1" dirty="0"/>
              <a:t> </a:t>
            </a:r>
            <a:r>
              <a:rPr lang="ru-RU" sz="1100" b="1" dirty="0" err="1"/>
              <a:t>Bestseller</a:t>
            </a:r>
            <a:r>
              <a:rPr lang="ru-RU" sz="1100" b="1" dirty="0"/>
              <a:t> 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Настоящий культовый бестселлер, эффективно удаляет загрязнения и очищает поры. Благодаря своим полезным свойствам Ваша кожа не только станет восхитительно чистой, но и приобретет свежий и здоровый вид! </a:t>
            </a:r>
            <a:r>
              <a:rPr lang="ru-RU" sz="1100" b="1" dirty="0"/>
              <a:t>Свежий сок </a:t>
            </a:r>
            <a:r>
              <a:rPr lang="ru-RU" sz="1100" b="1" dirty="0" err="1"/>
              <a:t>франжипани</a:t>
            </a:r>
            <a:r>
              <a:rPr lang="ru-RU" sz="1100" b="1" dirty="0"/>
              <a:t> </a:t>
            </a:r>
            <a:r>
              <a:rPr lang="ru-RU" sz="1100" dirty="0"/>
              <a:t>оказывает противовоспалительное и тонизирующее действие, насыщает кожу витаминами. </a:t>
            </a:r>
            <a:r>
              <a:rPr lang="ru-RU" sz="1100" b="1" dirty="0"/>
              <a:t>Органическая белая лилия </a:t>
            </a:r>
            <a:r>
              <a:rPr lang="ru-RU" sz="1100" dirty="0"/>
              <a:t>смягчает и успокаивает чувствительную кожу, делая ее красивой и бархатистой</a:t>
            </a:r>
            <a:r>
              <a:rPr lang="ru-RU" sz="1100" dirty="0" smtClean="0"/>
              <a:t>.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60232" y="4165471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Увлажняющий </a:t>
            </a:r>
            <a:r>
              <a:rPr lang="ru-RU" sz="1100" b="1" dirty="0"/>
              <a:t>гель для умывания. Свет мой, </a:t>
            </a:r>
            <a:r>
              <a:rPr lang="ru-RU" sz="1100" b="1" dirty="0" smtClean="0"/>
              <a:t>зеркальце</a:t>
            </a:r>
          </a:p>
          <a:p>
            <a:pPr lvl="0"/>
            <a:r>
              <a:rPr lang="ru-RU" sz="1100" b="1" dirty="0" smtClean="0"/>
              <a:t>  </a:t>
            </a:r>
            <a:r>
              <a:rPr lang="ru-RU" sz="1100" dirty="0" smtClean="0"/>
              <a:t>Увлажняющий гель </a:t>
            </a:r>
            <a:r>
              <a:rPr lang="ru-RU" sz="1100" dirty="0"/>
              <a:t>для лица бережно очищает и насыщает влагой каждую клеточку кожи! </a:t>
            </a:r>
            <a:r>
              <a:rPr lang="ru-RU" sz="1100" b="1" dirty="0"/>
              <a:t>Органический </a:t>
            </a:r>
            <a:r>
              <a:rPr lang="ru-RU" sz="1100" b="1" dirty="0" err="1"/>
              <a:t>мелиссовый</a:t>
            </a:r>
            <a:r>
              <a:rPr lang="ru-RU" sz="1100" b="1" dirty="0"/>
              <a:t> мед </a:t>
            </a:r>
            <a:r>
              <a:rPr lang="ru-RU" sz="1100" dirty="0"/>
              <a:t>– питает и </a:t>
            </a:r>
            <a:r>
              <a:rPr lang="ru-RU" sz="1100" dirty="0" err="1"/>
              <a:t>оздоравливает</a:t>
            </a:r>
            <a:r>
              <a:rPr lang="ru-RU" sz="1100" dirty="0"/>
              <a:t> кожу, дарит ей  молодость и красоту. </a:t>
            </a:r>
            <a:r>
              <a:rPr lang="ru-RU" sz="1100" b="1" dirty="0"/>
              <a:t>Свежие ягоды </a:t>
            </a:r>
            <a:r>
              <a:rPr lang="ru-RU" sz="1100" b="1" dirty="0" err="1"/>
              <a:t>асаи</a:t>
            </a:r>
            <a:r>
              <a:rPr lang="ru-RU" sz="1100" b="1" dirty="0"/>
              <a:t>  </a:t>
            </a:r>
            <a:r>
              <a:rPr lang="ru-RU" sz="1100" dirty="0"/>
              <a:t>интенсивно увлажняют, регенерируют и смягчают кожу, восстанавливая её эластичность, противодействуют процессу старения. Кожа засияет чистотой и свежестью! Ваше зеркало знает, кто на свете всех милее и румяней и белее</a:t>
            </a:r>
            <a:r>
              <a:rPr lang="ru-RU" sz="1100" dirty="0" smtClean="0"/>
              <a:t>!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КОЖЕЙ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Питательный </a:t>
            </a:r>
            <a:r>
              <a:rPr lang="ru-RU" sz="1100" b="1" dirty="0"/>
              <a:t>гель для умывания. </a:t>
            </a:r>
            <a:endParaRPr lang="ru-RU" sz="1100" b="1" dirty="0" smtClean="0"/>
          </a:p>
          <a:p>
            <a:pPr lvl="0"/>
            <a:r>
              <a:rPr lang="ru-RU" sz="1100" b="1" dirty="0" smtClean="0"/>
              <a:t>Шоколадный </a:t>
            </a:r>
            <a:r>
              <a:rPr lang="ru-RU" sz="1100" b="1" dirty="0" err="1"/>
              <a:t>маффин</a:t>
            </a:r>
            <a:r>
              <a:rPr lang="ru-RU" sz="1100" b="1" dirty="0"/>
              <a:t>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Нежное шоколадное удовольствие для Вашей кожи. Деликатно очищает и питает, придает коже особенную гладкость и мягкость. </a:t>
            </a:r>
            <a:r>
              <a:rPr lang="ru-RU" sz="1100" b="1" dirty="0"/>
              <a:t>Органический белый шоколад </a:t>
            </a:r>
            <a:r>
              <a:rPr lang="ru-RU" sz="1100" dirty="0"/>
              <a:t>тонизирует и омолаживает нежную кожу лица. </a:t>
            </a:r>
            <a:r>
              <a:rPr lang="ru-RU" sz="1100" b="1" dirty="0"/>
              <a:t>Свежее кокосовое молочко </a:t>
            </a:r>
            <a:r>
              <a:rPr lang="ru-RU" sz="1100" dirty="0"/>
              <a:t>интенсивно увлажняет и защищает кожу от сухости, делая ее упругой и эластичной</a:t>
            </a:r>
            <a:r>
              <a:rPr lang="ru-RU" sz="1100" dirty="0" smtClean="0"/>
              <a:t>.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\\Pr015\publicd\Marketing\ISHODNIKI\KITCHEN\ПРЕЗА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916833"/>
            <a:ext cx="2304256" cy="2261796"/>
          </a:xfrm>
          <a:prstGeom prst="rect">
            <a:avLst/>
          </a:prstGeom>
          <a:noFill/>
        </p:spPr>
      </p:pic>
      <p:pic>
        <p:nvPicPr>
          <p:cNvPr id="4099" name="Picture 3" descr="\\Pr015\publicd\Marketing\ISHODNIKI\KITCHEN\ПРЕЗА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16832"/>
            <a:ext cx="2304256" cy="2239467"/>
          </a:xfrm>
          <a:prstGeom prst="rect">
            <a:avLst/>
          </a:prstGeom>
          <a:noFill/>
        </p:spPr>
      </p:pic>
      <p:pic>
        <p:nvPicPr>
          <p:cNvPr id="4100" name="Picture 4" descr="\\Pr015\publicd\Marketing\ISHODNIKI\KITCHEN\ПРЕЗА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916832"/>
            <a:ext cx="223224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824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Полирующий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лица. Фисташковая </a:t>
            </a:r>
            <a:r>
              <a:rPr lang="ru-RU" sz="1100" b="1" dirty="0" smtClean="0"/>
              <a:t>мафия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Полирующий ароматно-фисташковый </a:t>
            </a:r>
            <a:r>
              <a:rPr lang="ru-RU" sz="1100" dirty="0" err="1"/>
              <a:t>экшен</a:t>
            </a:r>
            <a:r>
              <a:rPr lang="ru-RU" sz="1100" dirty="0"/>
              <a:t> для Вашей кожи. </a:t>
            </a:r>
            <a:r>
              <a:rPr lang="ru-RU" sz="1100" dirty="0" err="1" smtClean="0"/>
              <a:t>Скраб</a:t>
            </a:r>
            <a:r>
              <a:rPr lang="ru-RU" sz="1100" dirty="0" smtClean="0"/>
              <a:t> </a:t>
            </a:r>
            <a:r>
              <a:rPr lang="ru-RU" sz="1100" dirty="0"/>
              <a:t>деликатно очищает и обновляет кожу, делая ее невероятно гладкой, упругой и эластичной.  </a:t>
            </a:r>
            <a:r>
              <a:rPr lang="ru-RU" sz="1100" b="1" dirty="0"/>
              <a:t>Органические измельченные фисташки</a:t>
            </a:r>
            <a:r>
              <a:rPr lang="ru-RU" sz="1100" dirty="0"/>
              <a:t> мягко </a:t>
            </a:r>
            <a:r>
              <a:rPr lang="ru-RU" sz="1100" dirty="0" err="1"/>
              <a:t>отшелушивают</a:t>
            </a:r>
            <a:r>
              <a:rPr lang="ru-RU" sz="1100" dirty="0"/>
              <a:t> и не травмируют нежную кожу, делая ее сияющей и шелковистой. </a:t>
            </a:r>
            <a:r>
              <a:rPr lang="ru-RU" sz="1100" b="1" dirty="0"/>
              <a:t>Свежее соевое молочко </a:t>
            </a:r>
            <a:r>
              <a:rPr lang="ru-RU" sz="1100" dirty="0"/>
              <a:t>питает и увлажняет кожу, оказывает омолаживающее и регенерирующее действие. </a:t>
            </a:r>
            <a:endParaRPr lang="ru-RU" sz="1100" dirty="0" smtClean="0"/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60232" y="4165471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Смягчающий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лица. </a:t>
            </a:r>
            <a:r>
              <a:rPr lang="ru-RU" sz="1100" b="1" dirty="0" err="1"/>
              <a:t>Зефирка</a:t>
            </a:r>
            <a:r>
              <a:rPr lang="ru-RU" sz="1100" b="1" dirty="0"/>
              <a:t> 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 smtClean="0"/>
              <a:t>Великолепный </a:t>
            </a:r>
            <a:r>
              <a:rPr lang="ru-RU" sz="1100" dirty="0"/>
              <a:t>воздушный десерт для Вашей кожи. Смягчающий </a:t>
            </a:r>
            <a:r>
              <a:rPr lang="ru-RU" sz="1100" dirty="0" err="1"/>
              <a:t>скраб</a:t>
            </a:r>
            <a:r>
              <a:rPr lang="ru-RU" sz="1100" dirty="0"/>
              <a:t> бережно очищает, дарит чувство нежности и комфорта. </a:t>
            </a:r>
            <a:r>
              <a:rPr lang="ru-RU" sz="1100" b="1" dirty="0"/>
              <a:t>Сок свежей малины </a:t>
            </a:r>
            <a:r>
              <a:rPr lang="ru-RU" sz="1100" dirty="0"/>
              <a:t>питает и насыщает кожу витаминами, </a:t>
            </a:r>
            <a:r>
              <a:rPr lang="ru-RU" sz="1100" b="1" dirty="0"/>
              <a:t>косточки клубники и тростниковый сахар </a:t>
            </a:r>
            <a:r>
              <a:rPr lang="ru-RU" sz="1100" dirty="0"/>
              <a:t>деликатно </a:t>
            </a:r>
            <a:r>
              <a:rPr lang="ru-RU" sz="1100" dirty="0" err="1"/>
              <a:t>отшелушивают</a:t>
            </a:r>
            <a:r>
              <a:rPr lang="ru-RU" sz="1100" dirty="0"/>
              <a:t> и мягко полируют кожу, делая ее удивительно гладкой и бархатистой. Порадуйте Вашу кожу сладким и полезным удовольствием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КОЖЕЙ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Освежающий  </a:t>
            </a:r>
            <a:r>
              <a:rPr lang="ru-RU" sz="1100" b="1" dirty="0"/>
              <a:t>сухой </a:t>
            </a:r>
            <a:r>
              <a:rPr lang="ru-RU" sz="1100" b="1" dirty="0" err="1"/>
              <a:t>скраб</a:t>
            </a:r>
            <a:r>
              <a:rPr lang="ru-RU" sz="1100" b="1" dirty="0"/>
              <a:t> для лица. Царевна-</a:t>
            </a:r>
            <a:r>
              <a:rPr lang="ru-RU" sz="1100" b="1" dirty="0" err="1"/>
              <a:t>улыбашка</a:t>
            </a:r>
            <a:r>
              <a:rPr lang="ru-RU" sz="1100" b="1" dirty="0"/>
              <a:t> </a:t>
            </a:r>
            <a:endParaRPr lang="ru-RU" sz="1100" b="1" dirty="0" smtClean="0"/>
          </a:p>
          <a:p>
            <a:pPr lvl="0"/>
            <a:r>
              <a:rPr lang="ru-RU" sz="1100" dirty="0"/>
              <a:t>Освежающий сухой </a:t>
            </a:r>
            <a:r>
              <a:rPr lang="ru-RU" sz="1100" dirty="0" err="1"/>
              <a:t>скраб</a:t>
            </a:r>
            <a:r>
              <a:rPr lang="ru-RU" sz="1100" dirty="0"/>
              <a:t> для лица деликатно очищает и обновляет кожу. </a:t>
            </a:r>
            <a:r>
              <a:rPr lang="ru-RU" sz="1100" b="1" dirty="0"/>
              <a:t>Органический цветок папайи</a:t>
            </a:r>
            <a:r>
              <a:rPr lang="ru-RU" sz="1100" dirty="0"/>
              <a:t> придает коже роскошную гладкость и удивительную нежность, делая ее свежей и сияющей. </a:t>
            </a:r>
            <a:r>
              <a:rPr lang="ru-RU" sz="1100" b="1" dirty="0"/>
              <a:t>Свежая лимонная мелисса </a:t>
            </a:r>
            <a:r>
              <a:rPr lang="ru-RU" sz="1100" dirty="0"/>
              <a:t>улучшает цвет лица, заряжает энергией и витаминами, придавая коже тонус и упругость. Вы, словно обольстительная царевна, затмеваете всех своей ослепительной красотой</a:t>
            </a:r>
            <a:r>
              <a:rPr lang="ru-RU" sz="1100" dirty="0" smtClean="0"/>
              <a:t>!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\\Pr015\publicd\Marketing\ISHODNIKI\KITCHEN\ПРЕЗА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6815" y="1988840"/>
            <a:ext cx="2147236" cy="2232248"/>
          </a:xfrm>
          <a:prstGeom prst="rect">
            <a:avLst/>
          </a:prstGeom>
          <a:noFill/>
        </p:spPr>
      </p:pic>
      <p:pic>
        <p:nvPicPr>
          <p:cNvPr id="5123" name="Picture 3" descr="\\Pr015\publicd\Marketing\ISHODNIKI\KITCHEN\ПРЕЗА\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44823"/>
            <a:ext cx="2232248" cy="2380333"/>
          </a:xfrm>
          <a:prstGeom prst="rect">
            <a:avLst/>
          </a:prstGeom>
          <a:noFill/>
        </p:spPr>
      </p:pic>
      <p:pic>
        <p:nvPicPr>
          <p:cNvPr id="5124" name="Picture 4" descr="\\Pr015\publicd\Marketing\ISHODNIKI\KITCHEN\ПРЕЗА\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916832"/>
            <a:ext cx="2260321" cy="228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249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Маска-очищение </a:t>
            </a:r>
            <a:r>
              <a:rPr lang="ru-RU" sz="1100" b="1" dirty="0"/>
              <a:t>для лица. Вечеринка на </a:t>
            </a:r>
            <a:r>
              <a:rPr lang="ru-RU" sz="1100" b="1" dirty="0" smtClean="0"/>
              <a:t>Марсе</a:t>
            </a:r>
          </a:p>
          <a:p>
            <a:pPr lvl="0"/>
            <a:r>
              <a:rPr lang="ru-RU" sz="1100" b="1" dirty="0" smtClean="0"/>
              <a:t> </a:t>
            </a:r>
          </a:p>
          <a:p>
            <a:pPr lvl="0"/>
            <a:r>
              <a:rPr lang="ru-RU" sz="1100" dirty="0"/>
              <a:t>Ищете новых ощущений? Совершите виртуальный полет по нашей галактике! Примите участие в косметической вечеринке на Марсе! Маска - очищение деликатно и благотворно воздействует на кожу,  балансирует водно-жировой баланс. </a:t>
            </a:r>
            <a:r>
              <a:rPr lang="ru-RU" sz="1100" b="1" dirty="0"/>
              <a:t>Красная глина </a:t>
            </a:r>
            <a:r>
              <a:rPr lang="ru-RU" sz="1100" dirty="0"/>
              <a:t>улучшает обменные процессы в клетках кожи, обладает противовоспалительным и защитным действием. </a:t>
            </a:r>
            <a:r>
              <a:rPr lang="ru-RU" sz="1100" b="1" dirty="0"/>
              <a:t>Органический гибискус </a:t>
            </a:r>
            <a:r>
              <a:rPr lang="ru-RU" sz="1100" dirty="0"/>
              <a:t>увлажняет и тонизирует кожу, улучшает ее цвет, сохраняет цветущий и здоровый вид.</a:t>
            </a:r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60232" y="4165471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Маска-обновление </a:t>
            </a:r>
            <a:r>
              <a:rPr lang="ru-RU" sz="1100" b="1" dirty="0"/>
              <a:t>для лица. </a:t>
            </a:r>
            <a:r>
              <a:rPr lang="ru-RU" sz="1100" b="1" dirty="0" smtClean="0"/>
              <a:t>Перезагрузка</a:t>
            </a:r>
          </a:p>
          <a:p>
            <a:pPr lvl="0"/>
            <a:r>
              <a:rPr lang="ru-RU" sz="1100" b="1" dirty="0" smtClean="0"/>
              <a:t> </a:t>
            </a:r>
          </a:p>
          <a:p>
            <a:pPr lvl="0"/>
            <a:r>
              <a:rPr lang="ru-RU" sz="1100" dirty="0"/>
              <a:t>Хочется перемен? Действуйте! Начните с полной перезагрузки своего образа! Маска-обновление для лица активизирует естественные восстановительные процессы, действуя в трех направлениях: питает, повышает упругость кожи, улучшает цвет лица. </a:t>
            </a:r>
            <a:r>
              <a:rPr lang="ru-RU" sz="1100" b="1" dirty="0"/>
              <a:t>Органическое масло шиповника</a:t>
            </a:r>
            <a:r>
              <a:rPr lang="ru-RU" sz="1100" dirty="0"/>
              <a:t> увлажняет, тонизирует и насыщает витаминами, делая кожу гладкой и сияющей. </a:t>
            </a:r>
            <a:r>
              <a:rPr lang="ru-RU" sz="1100" b="1" dirty="0"/>
              <a:t>Органический </a:t>
            </a:r>
            <a:r>
              <a:rPr lang="ru-RU" sz="1100" b="1" dirty="0" err="1"/>
              <a:t>атласский</a:t>
            </a:r>
            <a:r>
              <a:rPr lang="ru-RU" sz="1100" b="1" dirty="0"/>
              <a:t> кедр </a:t>
            </a:r>
            <a:r>
              <a:rPr lang="ru-RU" sz="1100" dirty="0"/>
              <a:t>продлевает молодость и освежает цвет лица, улучшает обменные процессы  в клетках кожи.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КОЖЕЙ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Маска-восстановление </a:t>
            </a:r>
            <a:r>
              <a:rPr lang="ru-RU" sz="1100" b="1" dirty="0"/>
              <a:t>для лица. Тихий </a:t>
            </a:r>
            <a:r>
              <a:rPr lang="ru-RU" sz="1100" b="1" dirty="0" smtClean="0"/>
              <a:t>час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Подарите коже тихий час для отдыха и восстановления! Маска для лица оказывает мощное регенерирующее и омолаживающее действие. </a:t>
            </a:r>
            <a:r>
              <a:rPr lang="ru-RU" sz="1100" b="1" dirty="0"/>
              <a:t>Органический йогурт </a:t>
            </a:r>
            <a:r>
              <a:rPr lang="ru-RU" sz="1100" dirty="0"/>
              <a:t>питает и смягчает кожу. </a:t>
            </a:r>
            <a:r>
              <a:rPr lang="ru-RU" sz="1100" b="1" dirty="0"/>
              <a:t>Сочная свежая  папайя </a:t>
            </a:r>
            <a:r>
              <a:rPr lang="ru-RU" sz="1100" dirty="0"/>
              <a:t>тонизирует и насыщает кожу витаминами, повышает упругость и эластичность. Ваша кожа светится здоровьем и красотой! </a:t>
            </a:r>
            <a:endParaRPr lang="ru-RU" sz="1100" dirty="0" smtClean="0"/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\\Pr015\publicd\Marketing\ISHODNIKI\KITCHEN\ПРЕЗА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6977" y="1916832"/>
            <a:ext cx="2307679" cy="2232248"/>
          </a:xfrm>
          <a:prstGeom prst="rect">
            <a:avLst/>
          </a:prstGeom>
          <a:noFill/>
        </p:spPr>
      </p:pic>
      <p:pic>
        <p:nvPicPr>
          <p:cNvPr id="6147" name="Picture 3" descr="\\Pr015\publicd\Marketing\ISHODNIKI\KITCHEN\ПРЕЗА\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83918"/>
            <a:ext cx="2232248" cy="2138084"/>
          </a:xfrm>
          <a:prstGeom prst="rect">
            <a:avLst/>
          </a:prstGeom>
          <a:noFill/>
        </p:spPr>
      </p:pic>
      <p:pic>
        <p:nvPicPr>
          <p:cNvPr id="6148" name="Picture 4" descr="\\Pr015\publicd\Marketing\ISHODNIKI\KITCHEN\ПРЕЗА\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916832"/>
            <a:ext cx="2185275" cy="2250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077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Маска-увлажнение </a:t>
            </a:r>
            <a:r>
              <a:rPr lang="ru-RU" sz="1100" b="1" dirty="0"/>
              <a:t>для лица. Огуречные кружочки </a:t>
            </a:r>
            <a:endParaRPr lang="ru-RU" sz="1100" b="1" dirty="0" smtClean="0"/>
          </a:p>
          <a:p>
            <a:pPr lvl="0"/>
            <a:r>
              <a:rPr lang="ru-RU" sz="1100" dirty="0"/>
              <a:t>Нужен мгновенный увлажняющий уход, как от огуречных кружочков? Новая маска в любое время года подарит коже максимальное увлажнение, надолго сохранит свежесть и красоту. </a:t>
            </a:r>
            <a:r>
              <a:rPr lang="ru-RU" sz="1100" b="1" dirty="0"/>
              <a:t>Органический гель алоэ</a:t>
            </a:r>
            <a:r>
              <a:rPr lang="ru-RU" sz="1100" dirty="0"/>
              <a:t> насыщает живительной влагой, делая кожу гладкой и сияющей. </a:t>
            </a:r>
            <a:r>
              <a:rPr lang="ru-RU" sz="1100" b="1" dirty="0"/>
              <a:t>Свежий огурец и морские минералы </a:t>
            </a:r>
            <a:r>
              <a:rPr lang="ru-RU" sz="1100" dirty="0"/>
              <a:t>глубоко увлажняют, тонизируют кожу и заряжают энергией. Напоите Вашу кожу огуречным </a:t>
            </a:r>
            <a:r>
              <a:rPr lang="ru-RU" sz="1100" dirty="0" err="1"/>
              <a:t>фрешем</a:t>
            </a:r>
            <a:r>
              <a:rPr lang="ru-RU" sz="1100" dirty="0"/>
              <a:t>, ей точно понравится. </a:t>
            </a:r>
            <a:endParaRPr lang="ru-RU" sz="1100" dirty="0" smtClean="0"/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60232" y="4165471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Маска-SOS </a:t>
            </a:r>
            <a:r>
              <a:rPr lang="ru-RU" sz="1100" b="1" dirty="0"/>
              <a:t>для лица. После вечеринки  </a:t>
            </a:r>
            <a:endParaRPr lang="ru-RU" sz="1100" b="1" dirty="0" smtClean="0"/>
          </a:p>
          <a:p>
            <a:pPr lvl="0"/>
            <a:r>
              <a:rPr lang="ru-RU" sz="1100" dirty="0"/>
              <a:t>Утро после бурной вечеринки оставило след на Вашем лице? Маска –SOS интенсивно увлажняет и в кратчайшие сроки возвращает коже свежий и здоровый вид! </a:t>
            </a:r>
            <a:r>
              <a:rPr lang="ru-RU" sz="1100" b="1" dirty="0"/>
              <a:t>Свежий сок грейпфрута </a:t>
            </a:r>
            <a:r>
              <a:rPr lang="ru-RU" sz="1100" dirty="0"/>
              <a:t>содержащий большую дозу витамина С возвращает коже тонус и сияние. </a:t>
            </a:r>
            <a:r>
              <a:rPr lang="ru-RU" sz="1100" b="1" dirty="0"/>
              <a:t>Органическая лимонная цедра</a:t>
            </a:r>
            <a:r>
              <a:rPr lang="ru-RU" sz="1100" dirty="0"/>
              <a:t> богатая антиоксидантами отбеливает и выравнивает цвет лица, предотвращает появление морщин. Вы выглядите великолепно и можете снова отправиться на вечеринку! </a:t>
            </a:r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КОЖЕЙ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Маска-</a:t>
            </a:r>
            <a:r>
              <a:rPr lang="ru-RU" sz="1100" b="1" dirty="0" err="1" smtClean="0"/>
              <a:t>лифтинг</a:t>
            </a:r>
            <a:r>
              <a:rPr lang="ru-RU" sz="1100" b="1" dirty="0" smtClean="0"/>
              <a:t> </a:t>
            </a:r>
            <a:r>
              <a:rPr lang="ru-RU" sz="1100" b="1" dirty="0"/>
              <a:t>для лица. Укол </a:t>
            </a:r>
            <a:r>
              <a:rPr lang="ru-RU" sz="1100" b="1" dirty="0" smtClean="0"/>
              <a:t>красоты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Словно волшебный укол красоты маска-</a:t>
            </a:r>
            <a:r>
              <a:rPr lang="ru-RU" sz="1100" dirty="0" err="1"/>
              <a:t>лифтинг</a:t>
            </a:r>
            <a:r>
              <a:rPr lang="ru-RU" sz="1100" dirty="0"/>
              <a:t> преображает Вашу кожу, повышает упругость и эластичность, разглаживает мелкие морщинки, делает контур лица более правильным и чётким. </a:t>
            </a:r>
            <a:r>
              <a:rPr lang="ru-RU" sz="1100" b="1" dirty="0"/>
              <a:t>Свежее яблоко </a:t>
            </a:r>
            <a:r>
              <a:rPr lang="ru-RU" sz="1100" dirty="0"/>
              <a:t>подтягивает и тонизирует кожу, придает ей свежесть и здоровый вид. </a:t>
            </a:r>
            <a:r>
              <a:rPr lang="ru-RU" sz="1100" b="1" dirty="0"/>
              <a:t>Органический </a:t>
            </a:r>
            <a:r>
              <a:rPr lang="ru-RU" sz="1100" b="1" dirty="0" err="1"/>
              <a:t>ройбуш</a:t>
            </a:r>
            <a:r>
              <a:rPr lang="ru-RU" sz="1100" b="1" dirty="0"/>
              <a:t> </a:t>
            </a:r>
            <a:r>
              <a:rPr lang="ru-RU" sz="1100" dirty="0"/>
              <a:t>увлажняет и смягчает кожу, насыщает аминокислотами, делает ее более плотной и упругой</a:t>
            </a:r>
            <a:r>
              <a:rPr lang="ru-RU" sz="1100" dirty="0" smtClean="0"/>
              <a:t>.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\\Pr015\publicd\Marketing\ISHODNIKI\KITCHEN\ПРЕЗА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4984" y="1988840"/>
            <a:ext cx="2212392" cy="2160240"/>
          </a:xfrm>
          <a:prstGeom prst="rect">
            <a:avLst/>
          </a:prstGeom>
          <a:noFill/>
        </p:spPr>
      </p:pic>
      <p:pic>
        <p:nvPicPr>
          <p:cNvPr id="7171" name="Picture 3" descr="\\Pr015\publicd\Marketing\ISHODNIKI\KITCHEN\ПРЕЗА\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87093"/>
            <a:ext cx="2128622" cy="2180273"/>
          </a:xfrm>
          <a:prstGeom prst="rect">
            <a:avLst/>
          </a:prstGeom>
          <a:noFill/>
        </p:spPr>
      </p:pic>
      <p:pic>
        <p:nvPicPr>
          <p:cNvPr id="7172" name="Picture 4" descr="\\Pr015\publicd\Marketing\ISHODNIKI\KITCHEN\ПРЕЗА\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3827" y="1910277"/>
            <a:ext cx="2200173" cy="2166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573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Крем-питание </a:t>
            </a:r>
            <a:r>
              <a:rPr lang="ru-RU" sz="1100" b="1" dirty="0"/>
              <a:t>для лица. Горшочек с </a:t>
            </a:r>
            <a:r>
              <a:rPr lang="ru-RU" sz="1100" b="1" dirty="0" smtClean="0"/>
              <a:t>мёдом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Открой свой волшебный «горшочек с медом»! Натуральный крем интенсивно питает, восстанавливает и омолаживает кожу. </a:t>
            </a:r>
            <a:r>
              <a:rPr lang="ru-RU" sz="1100" b="1" dirty="0"/>
              <a:t>Свежий кипрейный мед</a:t>
            </a:r>
            <a:r>
              <a:rPr lang="ru-RU" sz="1100" dirty="0"/>
              <a:t> интенсивно увлажняет, насыщает полезными веществами, дарит коже мягкость и бархатистость. </a:t>
            </a:r>
            <a:r>
              <a:rPr lang="ru-RU" sz="1100" b="1" dirty="0"/>
              <a:t>Органический пчелиный воск </a:t>
            </a:r>
            <a:r>
              <a:rPr lang="ru-RU" sz="1100" dirty="0"/>
              <a:t>усиливает защитные функции кожи и активизирует регенерацию, делая ее невероятно гладкой и красивой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/>
              <a:t>Крем-увлажнение для лица. </a:t>
            </a:r>
            <a:r>
              <a:rPr lang="ru-RU" sz="1100" b="1" dirty="0" err="1"/>
              <a:t>Wake</a:t>
            </a:r>
            <a:r>
              <a:rPr lang="ru-RU" sz="1100" b="1" dirty="0"/>
              <a:t> </a:t>
            </a:r>
            <a:r>
              <a:rPr lang="ru-RU" sz="1100" b="1" dirty="0" err="1"/>
              <a:t>up</a:t>
            </a:r>
            <a:endParaRPr lang="ru-RU" sz="1100" b="1" dirty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Весна – пора пробуждения! Крем-увлажнение поможет справиться с сезонными трудностями, восстановить красоту и здоровье Вашей кожи. </a:t>
            </a:r>
            <a:r>
              <a:rPr lang="ru-RU" sz="1100" b="1" dirty="0"/>
              <a:t>Свежий белый виноград </a:t>
            </a:r>
            <a:r>
              <a:rPr lang="ru-RU" sz="1100" dirty="0"/>
              <a:t>дарит коже молодость и длительное увлажнение. </a:t>
            </a:r>
            <a:r>
              <a:rPr lang="ru-RU" sz="1100" b="1" dirty="0"/>
              <a:t>Органический камчатский подснежник </a:t>
            </a:r>
            <a:r>
              <a:rPr lang="ru-RU" sz="1100" dirty="0"/>
              <a:t>буквально пробуждает уставшую кожу, наполняет энергией и дарит сияние.</a:t>
            </a:r>
          </a:p>
          <a:p>
            <a:pPr lvl="0"/>
            <a:endParaRPr lang="ru-RU" sz="1100" b="1" dirty="0"/>
          </a:p>
          <a:p>
            <a:pPr lvl="0"/>
            <a:r>
              <a:rPr lang="ru-RU" sz="1400" b="1" dirty="0"/>
              <a:t>Банка 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КОЖЕЙ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Баня </a:t>
            </a:r>
            <a:r>
              <a:rPr lang="ru-RU" sz="1100" b="1" dirty="0"/>
              <a:t>для лица. 50°С. Распаривающая маска для лица</a:t>
            </a:r>
          </a:p>
          <a:p>
            <a:pPr lvl="0"/>
            <a:r>
              <a:rPr lang="ru-RU" sz="1100" dirty="0"/>
              <a:t>Скажите «НЕТ» жирной коже и расширенным порам на лице! Распаривающая маска – открывает второе дыхание Вашей коже, усиливает микроциркуляцию, глубоко очищает ее от загрязнений и токсинов. </a:t>
            </a:r>
            <a:r>
              <a:rPr lang="ru-RU" sz="1100" b="1" dirty="0"/>
              <a:t>Органическое масло чайного дерева </a:t>
            </a:r>
            <a:r>
              <a:rPr lang="ru-RU" sz="1100" dirty="0"/>
              <a:t>оказывает противовоспалительный эффект, заметно сужает поры, подсушивает прыщики.  </a:t>
            </a:r>
            <a:r>
              <a:rPr lang="ru-RU" sz="1100" b="1" dirty="0"/>
              <a:t>Масло ромашки и свежая лаванда </a:t>
            </a:r>
            <a:r>
              <a:rPr lang="ru-RU" sz="1100" dirty="0"/>
              <a:t>питают и успокаивают кожу, придают ей здоровый, красивый и ухоженный вид. Ваша кожа чистая, гладкая и сияющая, как после бани.</a:t>
            </a:r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\\Pr015\publicd\Marketing\ISHODNIKI\KITCHEN\ПРЕЗА\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988840"/>
            <a:ext cx="2194664" cy="2205610"/>
          </a:xfrm>
          <a:prstGeom prst="rect">
            <a:avLst/>
          </a:prstGeom>
          <a:noFill/>
        </p:spPr>
      </p:pic>
      <p:pic>
        <p:nvPicPr>
          <p:cNvPr id="8195" name="Picture 3" descr="\\Pr015\publicd\Marketing\ISHODNIKI\KITCHEN\ПРЕЗА\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60848"/>
            <a:ext cx="2277160" cy="2160240"/>
          </a:xfrm>
          <a:prstGeom prst="rect">
            <a:avLst/>
          </a:prstGeom>
          <a:noFill/>
        </p:spPr>
      </p:pic>
      <p:pic>
        <p:nvPicPr>
          <p:cNvPr id="8196" name="Picture 4" descr="\\Pr015\publicd\Marketing\ISHODNIKI\KITCHEN\ПРЕЗА\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057616"/>
            <a:ext cx="2123728" cy="215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979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Ночной </a:t>
            </a:r>
            <a:r>
              <a:rPr lang="ru-RU" sz="1100" b="1" dirty="0"/>
              <a:t>крем-восстановление для лица. </a:t>
            </a:r>
            <a:r>
              <a:rPr lang="ru-RU" sz="1100" b="1" dirty="0" smtClean="0"/>
              <a:t>Баю-бай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Чудесная восстанавливающая колыбельная для Вашей кожи всего за одну ночь! Легкая текстура крема мгновенно впитывается, оказывает мощное антиоксидантное действие, активирует процессы регенерации клеток, придает коже упругость и эластичность. </a:t>
            </a:r>
            <a:r>
              <a:rPr lang="ru-RU" sz="1100" b="1" dirty="0"/>
              <a:t>Органическая вечерняя лилия </a:t>
            </a:r>
            <a:r>
              <a:rPr lang="ru-RU" sz="1100" dirty="0"/>
              <a:t>увлажняет и наполняет жизненной энергией, удерживая влагу в обезвоженной коже. </a:t>
            </a:r>
            <a:r>
              <a:rPr lang="ru-RU" sz="1100" b="1" dirty="0"/>
              <a:t>Свежий шиповник</a:t>
            </a:r>
            <a:r>
              <a:rPr lang="ru-RU" sz="1100" dirty="0"/>
              <a:t> интенсивно питает и насыщает витаминами глубокие слои кожи, замедляет процесс ее </a:t>
            </a:r>
            <a:r>
              <a:rPr lang="ru-RU" sz="1100" dirty="0" smtClean="0"/>
              <a:t>старения.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ВВ </a:t>
            </a:r>
            <a:r>
              <a:rPr lang="ru-RU" sz="1100" b="1" dirty="0"/>
              <a:t>крем-преображение для лица. </a:t>
            </a:r>
            <a:r>
              <a:rPr lang="ru-RU" sz="1100" b="1" dirty="0" err="1" smtClean="0"/>
              <a:t>Photoshop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Ваша кожа, как картинка из гламурного журнала – абсолютно совершенна! Крем-преображение, словно </a:t>
            </a:r>
            <a:r>
              <a:rPr lang="ru-RU" sz="1100" dirty="0" err="1"/>
              <a:t>фотошоп</a:t>
            </a:r>
            <a:r>
              <a:rPr lang="ru-RU" sz="1100" dirty="0"/>
              <a:t> - маскирует дефекты, заполняет морщинки, стирает следы усталости, придает коже сияющий, здоровый вид. </a:t>
            </a:r>
            <a:r>
              <a:rPr lang="ru-RU" sz="1100" b="1" dirty="0"/>
              <a:t>Золотой воск </a:t>
            </a:r>
            <a:r>
              <a:rPr lang="ru-RU" sz="1100" dirty="0"/>
              <a:t>питает и защищает кожу, снимает раздражение и дарит ей красивый оттенок. </a:t>
            </a:r>
            <a:r>
              <a:rPr lang="ru-RU" sz="1100" b="1" dirty="0"/>
              <a:t>Органическая рисовая пудра</a:t>
            </a:r>
            <a:r>
              <a:rPr lang="ru-RU" sz="1100" dirty="0"/>
              <a:t> регулирует жировой баланс, осветляет и маскирует недостатки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/>
          </a:p>
          <a:p>
            <a:pPr lvl="0"/>
            <a:r>
              <a:rPr lang="ru-RU" sz="1400" b="1" dirty="0"/>
              <a:t>Банка 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КОЖЕЙ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Матовый </a:t>
            </a:r>
            <a:r>
              <a:rPr lang="ru-RU" sz="1100" b="1" dirty="0"/>
              <a:t>крем для </a:t>
            </a:r>
            <a:r>
              <a:rPr lang="ru-RU" sz="1100" b="1" dirty="0" err="1"/>
              <a:t>лица.Yes</a:t>
            </a:r>
            <a:r>
              <a:rPr lang="ru-RU" sz="1100" b="1" dirty="0"/>
              <a:t>, I </a:t>
            </a:r>
            <a:r>
              <a:rPr lang="ru-RU" sz="1100" b="1" dirty="0" err="1" smtClean="0"/>
              <a:t>do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Идеальное увлажнение и никакого жирного блеска в течение всего дня! Уникальная шелковистая текстура крема прекрасно матирует, маскирует несовершенства и придает коже здоровое сияние. </a:t>
            </a:r>
            <a:r>
              <a:rPr lang="ru-RU" sz="1100" b="1" dirty="0"/>
              <a:t>Органический бархат амурский </a:t>
            </a:r>
            <a:r>
              <a:rPr lang="ru-RU" sz="1100" dirty="0"/>
              <a:t>тонизирует и нормализует водно-жировой баланс кожи, значительно уменьшает поры. </a:t>
            </a:r>
            <a:r>
              <a:rPr lang="ru-RU" sz="1100" b="1" dirty="0"/>
              <a:t>Свежий белый персик</a:t>
            </a:r>
            <a:r>
              <a:rPr lang="ru-RU" sz="1100" dirty="0"/>
              <a:t> интенсивно увлажняет кожу, насыщая ее витаминами, освежает и выравнивает цвет лица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\\Pr015\publicd\Marketing\ISHODNIKI\KITCHEN\ПРЕЗА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0752" y="1916832"/>
            <a:ext cx="2119700" cy="2232249"/>
          </a:xfrm>
          <a:prstGeom prst="rect">
            <a:avLst/>
          </a:prstGeom>
          <a:noFill/>
        </p:spPr>
      </p:pic>
      <p:pic>
        <p:nvPicPr>
          <p:cNvPr id="9219" name="Picture 3" descr="\\Pr015\publicd\Marketing\ISHODNIKI\KITCHEN\ПРЕЗ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988840"/>
            <a:ext cx="2160240" cy="2171014"/>
          </a:xfrm>
          <a:prstGeom prst="rect">
            <a:avLst/>
          </a:prstGeom>
          <a:noFill/>
        </p:spPr>
      </p:pic>
      <p:pic>
        <p:nvPicPr>
          <p:cNvPr id="9220" name="Picture 4" descr="\\Pr015\publicd\Marketing\ISHODNIKI\KITCHEN\ПРЕЗА\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50" y="1988840"/>
            <a:ext cx="2181367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570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95736" y="4278938"/>
            <a:ext cx="244827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Бальзам </a:t>
            </a:r>
            <a:r>
              <a:rPr lang="ru-RU" sz="1100" b="1" dirty="0"/>
              <a:t>для губ. Пчела </a:t>
            </a:r>
            <a:r>
              <a:rPr lang="ru-RU" sz="1100" b="1" dirty="0" smtClean="0"/>
              <a:t>Майя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100" dirty="0"/>
              <a:t>Подарите Вашим нежным губкам волшебный медовый уход и надежную защиту. </a:t>
            </a:r>
            <a:r>
              <a:rPr lang="ru-RU" sz="1100" b="1" dirty="0"/>
              <a:t>Органическое масло </a:t>
            </a:r>
            <a:r>
              <a:rPr lang="ru-RU" sz="1100" b="1" dirty="0" err="1"/>
              <a:t>макадамии</a:t>
            </a:r>
            <a:r>
              <a:rPr lang="ru-RU" sz="1100" dirty="0"/>
              <a:t> увлажняет и восстанавливает кожу, </a:t>
            </a:r>
            <a:r>
              <a:rPr lang="ru-RU" sz="1100" b="1" dirty="0"/>
              <a:t>свежий белый мед</a:t>
            </a:r>
            <a:r>
              <a:rPr lang="ru-RU" sz="1100" dirty="0"/>
              <a:t> глубоко питает и насыщает губы полезными микроэлементами</a:t>
            </a:r>
            <a:r>
              <a:rPr lang="ru-RU" sz="1100" dirty="0" smtClean="0"/>
              <a:t>.</a:t>
            </a:r>
          </a:p>
          <a:p>
            <a:pPr lvl="0"/>
            <a:endParaRPr lang="ru-RU" sz="1100" dirty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15 мл. –  </a:t>
            </a:r>
            <a:r>
              <a:rPr lang="en-US" sz="1400" b="1" dirty="0" smtClean="0">
                <a:latin typeface="Calibri" pitchFamily="34" charset="0"/>
              </a:rPr>
              <a:t>60 </a:t>
            </a:r>
            <a:r>
              <a:rPr lang="ru-RU" sz="1400" b="1" dirty="0" smtClean="0">
                <a:latin typeface="Calibri" pitchFamily="34" charset="0"/>
              </a:rPr>
              <a:t>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596336" y="4208843"/>
            <a:ext cx="230196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Бальзам </a:t>
            </a:r>
            <a:r>
              <a:rPr lang="ru-RU" sz="1100" b="1" dirty="0"/>
              <a:t>для губ. </a:t>
            </a:r>
            <a:r>
              <a:rPr lang="ru-RU" sz="1100" b="1" dirty="0" err="1"/>
              <a:t>Hi</a:t>
            </a:r>
            <a:r>
              <a:rPr lang="ru-RU" sz="1100" b="1" dirty="0"/>
              <a:t>, </a:t>
            </a:r>
            <a:r>
              <a:rPr lang="ru-RU" sz="1100" b="1" dirty="0" err="1" smtClean="0"/>
              <a:t>Barbie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 smtClean="0"/>
              <a:t>Создай </a:t>
            </a:r>
            <a:r>
              <a:rPr lang="ru-RU" sz="1100" dirty="0"/>
              <a:t>свой очаровательный образ – невероятно милой неотразимой </a:t>
            </a:r>
            <a:r>
              <a:rPr lang="ru-RU" sz="1100" dirty="0" err="1"/>
              <a:t>Barbie</a:t>
            </a:r>
            <a:r>
              <a:rPr lang="ru-RU" sz="1100" dirty="0"/>
              <a:t>, с новым бальзамом для губ! Органическое розовое масло смягчает и увлажняет кожу, насыщая ее витаминами. Свежий сок фуксии интенсивно питает и защищает нежную кожу губ.</a:t>
            </a:r>
            <a:endParaRPr lang="ru-RU" sz="1100" dirty="0" smtClean="0"/>
          </a:p>
          <a:p>
            <a:pPr lvl="0"/>
            <a:endParaRPr lang="ru-RU" sz="1100" b="1" dirty="0"/>
          </a:p>
          <a:p>
            <a:pPr lvl="0"/>
            <a:r>
              <a:rPr lang="ru-RU" sz="1400" b="1" dirty="0"/>
              <a:t>Банка </a:t>
            </a:r>
            <a:r>
              <a:rPr lang="ru-RU" sz="1400" b="1" dirty="0" smtClean="0"/>
              <a:t>15 </a:t>
            </a:r>
            <a:r>
              <a:rPr lang="ru-RU" sz="1400" b="1" dirty="0"/>
              <a:t>мл. – </a:t>
            </a:r>
            <a:r>
              <a:rPr lang="ru-RU" sz="1400" b="1" dirty="0" smtClean="0"/>
              <a:t> </a:t>
            </a:r>
            <a:r>
              <a:rPr lang="en-US" sz="1400" b="1" dirty="0" smtClean="0"/>
              <a:t>60 </a:t>
            </a:r>
            <a:r>
              <a:rPr lang="ru-RU" sz="1400" b="1" dirty="0" smtClean="0"/>
              <a:t>шт</a:t>
            </a:r>
            <a:r>
              <a:rPr lang="ru-RU" sz="1400" b="1" dirty="0"/>
              <a:t>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КОЖЕЙ ЛИЦА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237626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Бальзам </a:t>
            </a:r>
            <a:r>
              <a:rPr lang="ru-RU" sz="1100" b="1" dirty="0"/>
              <a:t>для губ. </a:t>
            </a:r>
            <a:r>
              <a:rPr lang="ru-RU" sz="1100" b="1" dirty="0" err="1"/>
              <a:t>Snow</a:t>
            </a:r>
            <a:r>
              <a:rPr lang="ru-RU" sz="1100" b="1" dirty="0"/>
              <a:t> </a:t>
            </a:r>
            <a:r>
              <a:rPr lang="ru-RU" sz="1100" b="1" dirty="0" err="1"/>
              <a:t>Queen</a:t>
            </a:r>
            <a:endParaRPr lang="ru-RU" sz="1100" b="1" dirty="0" smtClean="0"/>
          </a:p>
          <a:p>
            <a:pPr lvl="0"/>
            <a:endParaRPr lang="ru-RU" sz="1100" dirty="0" smtClean="0"/>
          </a:p>
          <a:p>
            <a:pPr lvl="0"/>
            <a:r>
              <a:rPr lang="ru-RU" sz="1100" dirty="0">
                <a:latin typeface="Calibri" pitchFamily="34" charset="0"/>
              </a:rPr>
              <a:t>Раскрой образ величественной Снежной королевы, покоряющей мужские сердца. Роскошный бальзам подарит твоим губам безупречную красоту и ледяное очарование. </a:t>
            </a:r>
            <a:r>
              <a:rPr lang="ru-RU" sz="1100" b="1" dirty="0">
                <a:latin typeface="Calibri" pitchFamily="34" charset="0"/>
              </a:rPr>
              <a:t>Органическое масло мяты</a:t>
            </a:r>
            <a:r>
              <a:rPr lang="ru-RU" sz="1100" dirty="0">
                <a:latin typeface="Calibri" pitchFamily="34" charset="0"/>
              </a:rPr>
              <a:t> приятно холодит и тонизирует кожу, </a:t>
            </a:r>
            <a:r>
              <a:rPr lang="ru-RU" sz="1100" b="1" dirty="0">
                <a:latin typeface="Calibri" pitchFamily="34" charset="0"/>
              </a:rPr>
              <a:t>свежий сок арктической малины</a:t>
            </a:r>
            <a:r>
              <a:rPr lang="ru-RU" sz="1100" dirty="0">
                <a:latin typeface="Calibri" pitchFamily="34" charset="0"/>
              </a:rPr>
              <a:t> питает и насыщает  губы витаминами.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15 мл. –  </a:t>
            </a:r>
            <a:r>
              <a:rPr lang="en-US" sz="1400" b="1" dirty="0" smtClean="0">
                <a:latin typeface="Calibri" pitchFamily="34" charset="0"/>
              </a:rPr>
              <a:t>60 </a:t>
            </a:r>
            <a:r>
              <a:rPr lang="ru-RU" sz="1400" b="1" dirty="0" smtClean="0">
                <a:latin typeface="Calibri" pitchFamily="34" charset="0"/>
              </a:rPr>
              <a:t>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76056" y="4206930"/>
            <a:ext cx="2157949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Бальзам </a:t>
            </a:r>
            <a:r>
              <a:rPr lang="ru-RU" sz="1100" b="1" dirty="0"/>
              <a:t>для губ. Конфета </a:t>
            </a:r>
            <a:r>
              <a:rPr lang="ru-RU" sz="1100" b="1" dirty="0" smtClean="0"/>
              <a:t>ириска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Ваши губки, словно сладкие ириски, созданы для любви и поцелуев! </a:t>
            </a:r>
            <a:r>
              <a:rPr lang="ru-RU" sz="1100" b="1" dirty="0"/>
              <a:t>Органическое персиковое масло </a:t>
            </a:r>
            <a:r>
              <a:rPr lang="ru-RU" sz="1100" dirty="0"/>
              <a:t>питает и восстанавливает кожу, насыщая витаминами, </a:t>
            </a:r>
            <a:r>
              <a:rPr lang="ru-RU" sz="1100" b="1" dirty="0"/>
              <a:t>свежий сок  манго </a:t>
            </a:r>
            <a:r>
              <a:rPr lang="ru-RU" sz="1100" dirty="0"/>
              <a:t>увлажняет и защищает губы.</a:t>
            </a:r>
            <a:endParaRPr lang="ru-RU" sz="1100" dirty="0" smtClean="0"/>
          </a:p>
          <a:p>
            <a:pPr lvl="0"/>
            <a:endParaRPr lang="en-US" sz="1100" b="1" dirty="0" smtClean="0"/>
          </a:p>
          <a:p>
            <a:pPr lvl="0"/>
            <a:r>
              <a:rPr lang="ru-RU" sz="1400" b="1" dirty="0" smtClean="0"/>
              <a:t>Банка 15 </a:t>
            </a:r>
            <a:r>
              <a:rPr lang="ru-RU" sz="1400" b="1" dirty="0"/>
              <a:t>мл. – </a:t>
            </a:r>
            <a:r>
              <a:rPr lang="en-US" sz="1400" b="1" dirty="0" smtClean="0"/>
              <a:t>60</a:t>
            </a:r>
            <a:r>
              <a:rPr lang="ru-RU" sz="1400" b="1" dirty="0" smtClean="0"/>
              <a:t>шт</a:t>
            </a:r>
            <a:r>
              <a:rPr lang="ru-RU" sz="1400" b="1" dirty="0"/>
              <a:t>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\\Pr015\publicd\LENA_DESIGNER\KITCHEN\lips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2348880"/>
            <a:ext cx="1619672" cy="1619672"/>
          </a:xfrm>
          <a:prstGeom prst="rect">
            <a:avLst/>
          </a:prstGeom>
          <a:noFill/>
        </p:spPr>
      </p:pic>
      <p:pic>
        <p:nvPicPr>
          <p:cNvPr id="28675" name="Picture 3" descr="\\Pr015\publicd\LENA_DESIGNER\KITCHEN\lips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420888"/>
            <a:ext cx="1656184" cy="1656184"/>
          </a:xfrm>
          <a:prstGeom prst="rect">
            <a:avLst/>
          </a:prstGeom>
          <a:noFill/>
        </p:spPr>
      </p:pic>
      <p:pic>
        <p:nvPicPr>
          <p:cNvPr id="28676" name="Picture 4" descr="\\Pr015\publicd\LENA_DESIGNER\KITCHEN\lips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348880"/>
            <a:ext cx="1656184" cy="1656184"/>
          </a:xfrm>
          <a:prstGeom prst="rect">
            <a:avLst/>
          </a:prstGeom>
          <a:noFill/>
        </p:spPr>
      </p:pic>
      <p:pic>
        <p:nvPicPr>
          <p:cNvPr id="28677" name="Picture 5" descr="\\Pr015\publicd\LENA_DESIGNER\KITCHEN\lip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348880"/>
            <a:ext cx="1619672" cy="1619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98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Освежающий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</a:t>
            </a:r>
            <a:endParaRPr lang="ru-RU" sz="1100" b="1" dirty="0" smtClean="0"/>
          </a:p>
          <a:p>
            <a:pPr lvl="0"/>
            <a:r>
              <a:rPr lang="ru-RU" sz="1100" b="1" dirty="0" smtClean="0"/>
              <a:t>Рождественский снег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Почувствуйте атмосферу рождественской сказки! Подарите неповторимую  гладкость и морозную свежесть своей коже в любое время года! </a:t>
            </a:r>
            <a:r>
              <a:rPr lang="ru-RU" sz="1100" b="1" dirty="0" smtClean="0"/>
              <a:t>Морская соль</a:t>
            </a:r>
            <a:r>
              <a:rPr lang="ru-RU" sz="1100" dirty="0" smtClean="0"/>
              <a:t> </a:t>
            </a:r>
            <a:r>
              <a:rPr lang="ru-RU" sz="1100" dirty="0"/>
              <a:t>одновременно очищает и обновляет, тая на коже, будто первые снежинки. </a:t>
            </a:r>
            <a:r>
              <a:rPr lang="ru-RU" sz="1100" b="1" dirty="0"/>
              <a:t>Свежая морозная мята</a:t>
            </a:r>
            <a:r>
              <a:rPr lang="ru-RU" sz="1100" dirty="0"/>
              <a:t> тонизирует и успокаивает кожу, насыщая витаминами.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Обновляющий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</a:t>
            </a:r>
            <a:r>
              <a:rPr lang="ru-RU" sz="1100" b="1" dirty="0" smtClean="0"/>
              <a:t>.</a:t>
            </a:r>
          </a:p>
          <a:p>
            <a:pPr lvl="0"/>
            <a:r>
              <a:rPr lang="ru-RU" sz="1100" b="1" dirty="0" smtClean="0"/>
              <a:t> </a:t>
            </a:r>
            <a:r>
              <a:rPr lang="ru-RU" sz="1100" b="1" dirty="0"/>
              <a:t>Банановый </a:t>
            </a:r>
            <a:r>
              <a:rPr lang="ru-RU" sz="1100" b="1" dirty="0" smtClean="0"/>
              <a:t>беспредел</a:t>
            </a:r>
            <a:endParaRPr lang="ru-RU" sz="1100" b="1" dirty="0"/>
          </a:p>
          <a:p>
            <a:pPr lvl="0"/>
            <a:r>
              <a:rPr lang="ru-RU" sz="1100" dirty="0"/>
              <a:t>Устройте полезный банановый беспредел в своей ванной! Нежный </a:t>
            </a:r>
            <a:r>
              <a:rPr lang="ru-RU" sz="1100" dirty="0" err="1"/>
              <a:t>скраб</a:t>
            </a:r>
            <a:r>
              <a:rPr lang="ru-RU" sz="1100" dirty="0"/>
              <a:t> деликатно очищает и полирует кожу, придает ей сияние и сладкое благоухание кожи. </a:t>
            </a:r>
            <a:r>
              <a:rPr lang="ru-RU" sz="1100" b="1" dirty="0"/>
              <a:t>Свежие бразильские бананы </a:t>
            </a:r>
            <a:r>
              <a:rPr lang="ru-RU" sz="1100" dirty="0"/>
              <a:t>питают и увлажняют кожу, делая ее упругой и эластичной. </a:t>
            </a:r>
            <a:r>
              <a:rPr lang="ru-RU" sz="1100" b="1" dirty="0"/>
              <a:t>Органическая ваниль </a:t>
            </a:r>
            <a:r>
              <a:rPr lang="ru-RU" sz="1100" dirty="0"/>
              <a:t>стимулирует процесс обновления кожи и смягчает, придает ей гладкость и бархатистость..</a:t>
            </a:r>
            <a:endParaRPr lang="ru-RU" sz="1100" dirty="0" smtClean="0"/>
          </a:p>
          <a:p>
            <a:pPr lvl="0"/>
            <a:endParaRPr lang="ru-RU" sz="1100" b="1" dirty="0"/>
          </a:p>
          <a:p>
            <a:pPr lvl="0"/>
            <a:r>
              <a:rPr lang="ru-RU" sz="1400" b="1" dirty="0"/>
              <a:t>Банка 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Смягчающий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Тыква для </a:t>
            </a:r>
            <a:r>
              <a:rPr lang="ru-RU" sz="1100" b="1" dirty="0" smtClean="0"/>
              <a:t>Золушки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Смягчающий </a:t>
            </a:r>
            <a:r>
              <a:rPr lang="ru-RU" sz="1100" dirty="0" err="1"/>
              <a:t>скраб</a:t>
            </a:r>
            <a:r>
              <a:rPr lang="ru-RU" sz="1100" dirty="0"/>
              <a:t> для тела, как по волшебству обновляет и преображает кожу. </a:t>
            </a:r>
            <a:r>
              <a:rPr lang="ru-RU" sz="1100" b="1" dirty="0"/>
              <a:t>Свежая мякоть тыквы </a:t>
            </a:r>
            <a:r>
              <a:rPr lang="ru-RU" sz="1100" dirty="0"/>
              <a:t>питает и насыщает кожу витаминами, придавая ей исключительную мягкость и нежность. Почувствуй себя великолепной принцессой, быть может сегодняшняя вечеринка –это главный бал в твоей жизни</a:t>
            </a:r>
            <a:r>
              <a:rPr lang="ru-RU" sz="1100" dirty="0" smtClean="0"/>
              <a:t>!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\\Pr015\publicd\Marketing\ISHODNIKI\KITCHEN\ПРЕЗА\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88840"/>
            <a:ext cx="2273490" cy="2229021"/>
          </a:xfrm>
          <a:prstGeom prst="rect">
            <a:avLst/>
          </a:prstGeom>
          <a:noFill/>
        </p:spPr>
      </p:pic>
      <p:pic>
        <p:nvPicPr>
          <p:cNvPr id="10245" name="Picture 5" descr="\\Pr015\publicd\Marketing\ISHODNIKI\KITCHEN\ПРЕЗА\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60848"/>
            <a:ext cx="2190128" cy="2160239"/>
          </a:xfrm>
          <a:prstGeom prst="rect">
            <a:avLst/>
          </a:prstGeom>
          <a:noFill/>
        </p:spPr>
      </p:pic>
      <p:pic>
        <p:nvPicPr>
          <p:cNvPr id="10246" name="Picture 6" descr="\\Pr015\publicd\Marketing\ISHODNIKI\KITCHEN\ПРЕЗА\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1772816"/>
            <a:ext cx="2414650" cy="2395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168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Питательный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Свитер с </a:t>
            </a:r>
            <a:r>
              <a:rPr lang="ru-RU" sz="1100" b="1" dirty="0" smtClean="0"/>
              <a:t>оленями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Питательный </a:t>
            </a:r>
            <a:r>
              <a:rPr lang="ru-RU" sz="1100" dirty="0" err="1"/>
              <a:t>скраб</a:t>
            </a:r>
            <a:r>
              <a:rPr lang="ru-RU" sz="1100" dirty="0"/>
              <a:t> – это то, что так необходимо для ухода за  сухой кожей. Его мягкая текстура окутает Вашу кожу, словно любимый теплый свитер и подарит великолепное ощущение нежности и комфорта! Натуральные компоненты </a:t>
            </a:r>
            <a:r>
              <a:rPr lang="ru-RU" sz="1100" dirty="0" err="1"/>
              <a:t>скраба</a:t>
            </a:r>
            <a:r>
              <a:rPr lang="ru-RU" sz="1100" dirty="0"/>
              <a:t> деликатно очищают и обновляют кожу. </a:t>
            </a:r>
            <a:r>
              <a:rPr lang="ru-RU" sz="1100" b="1" dirty="0"/>
              <a:t>Органический экстракт кашемира </a:t>
            </a:r>
            <a:r>
              <a:rPr lang="ru-RU" sz="1100" dirty="0"/>
              <a:t>интенсивно питает, устраняет сухость и шелушение. </a:t>
            </a:r>
            <a:r>
              <a:rPr lang="ru-RU" sz="1100" b="1" dirty="0"/>
              <a:t>Органический голубой лен </a:t>
            </a:r>
            <a:r>
              <a:rPr lang="ru-RU" sz="1100" dirty="0"/>
              <a:t>стимулирует регенерацию  кожи, замедляет процессы старения. Ваша кожа выглядит увлажненной и  красивой..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Полирующий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Нахальная </a:t>
            </a:r>
            <a:r>
              <a:rPr lang="ru-RU" sz="1100" b="1" dirty="0" smtClean="0"/>
              <a:t>кукуруза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100" dirty="0" smtClean="0"/>
              <a:t>Полирующий </a:t>
            </a:r>
            <a:r>
              <a:rPr lang="ru-RU" sz="1100" dirty="0" err="1"/>
              <a:t>скраб</a:t>
            </a:r>
            <a:r>
              <a:rPr lang="ru-RU" sz="1100" dirty="0"/>
              <a:t> подарит Вашей коже роскошное сияние и безупречную гладкость. Нежная кремовая текстура обогащенная антиоксидантами и витаминами придает коже здоровый и красивый вид. </a:t>
            </a:r>
            <a:r>
              <a:rPr lang="ru-RU" sz="1100" b="1" dirty="0"/>
              <a:t>Свежая кукуруза </a:t>
            </a:r>
            <a:r>
              <a:rPr lang="ru-RU" sz="1100" dirty="0"/>
              <a:t>полирует и обновляет кожу, делая ее мягкой и бархатистой. </a:t>
            </a:r>
            <a:r>
              <a:rPr lang="ru-RU" sz="1100" b="1" dirty="0"/>
              <a:t>Органическая золотистая пшеница </a:t>
            </a:r>
            <a:r>
              <a:rPr lang="ru-RU" sz="1100" dirty="0"/>
              <a:t>питает и увлажняет кожу, повышая упругость и эластичность.</a:t>
            </a:r>
            <a:endParaRPr lang="ru-RU" sz="1100" b="1" dirty="0"/>
          </a:p>
          <a:p>
            <a:pPr lvl="0"/>
            <a:r>
              <a:rPr lang="ru-RU" sz="1400" b="1" dirty="0"/>
              <a:t>Банка 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Регенерирующий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Бодрая </a:t>
            </a:r>
            <a:r>
              <a:rPr lang="ru-RU" sz="1100" b="1" dirty="0" smtClean="0"/>
              <a:t>морковь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Сочный, бодрящий, позитивный </a:t>
            </a:r>
            <a:r>
              <a:rPr lang="ru-RU" sz="1100" dirty="0" err="1"/>
              <a:t>скраб</a:t>
            </a:r>
            <a:r>
              <a:rPr lang="ru-RU" sz="1100" dirty="0"/>
              <a:t> подарит Вашей коже обновление, наполнит энергией и здоровьем. </a:t>
            </a:r>
            <a:r>
              <a:rPr lang="ru-RU" sz="1100" b="1" dirty="0"/>
              <a:t>Свежая морковь </a:t>
            </a:r>
            <a:r>
              <a:rPr lang="ru-RU" sz="1100" dirty="0"/>
              <a:t>мягко полирует и тонизирует кожу, насыщая ее питательными веществами. </a:t>
            </a:r>
            <a:r>
              <a:rPr lang="ru-RU" sz="1100" b="1" dirty="0"/>
              <a:t>Витамин В</a:t>
            </a:r>
            <a:r>
              <a:rPr lang="ru-RU" sz="1100" dirty="0"/>
              <a:t> способствует увлажнению кожи, эффективно ускоряя процесс регенерации ее клеток. Ваша кожа гладкая, сияющая и упругая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\\Pr015\publicd\Marketing\ISHODNIKI\KITCHEN\ПРЕЗА\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132856"/>
            <a:ext cx="2206940" cy="2155173"/>
          </a:xfrm>
          <a:prstGeom prst="rect">
            <a:avLst/>
          </a:prstGeom>
          <a:noFill/>
        </p:spPr>
      </p:pic>
      <p:pic>
        <p:nvPicPr>
          <p:cNvPr id="11267" name="Picture 3" descr="\\Pr015\publicd\Marketing\ISHODNIKI\KITCHEN\ПРЕЗА\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88840"/>
            <a:ext cx="2356074" cy="2146101"/>
          </a:xfrm>
          <a:prstGeom prst="rect">
            <a:avLst/>
          </a:prstGeom>
          <a:noFill/>
        </p:spPr>
      </p:pic>
      <p:pic>
        <p:nvPicPr>
          <p:cNvPr id="11268" name="Picture 4" descr="\\Pr015\publicd\Marketing\ISHODNIKI\KITCHEN\ПРЕЗА\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916832"/>
            <a:ext cx="2229335" cy="2252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117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Тонизирующий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Желтая </a:t>
            </a:r>
            <a:r>
              <a:rPr lang="ru-RU" sz="1100" b="1" dirty="0" smtClean="0"/>
              <a:t>сенсация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Не пропустите эксклюзивную желтую сенсацию! Яркий, бодрящий </a:t>
            </a:r>
            <a:r>
              <a:rPr lang="ru-RU" sz="1100" dirty="0" err="1"/>
              <a:t>фреш</a:t>
            </a:r>
            <a:r>
              <a:rPr lang="ru-RU" sz="1100" dirty="0"/>
              <a:t> для Вашей кожи! Тонизирующий </a:t>
            </a:r>
            <a:r>
              <a:rPr lang="ru-RU" sz="1100" dirty="0" err="1"/>
              <a:t>скраб</a:t>
            </a:r>
            <a:r>
              <a:rPr lang="ru-RU" sz="1100" dirty="0"/>
              <a:t> бережно </a:t>
            </a:r>
            <a:r>
              <a:rPr lang="ru-RU" sz="1100" dirty="0" err="1"/>
              <a:t>отшелушивает</a:t>
            </a:r>
            <a:r>
              <a:rPr lang="ru-RU" sz="1100" dirty="0"/>
              <a:t>, смягчая и разглаживая кожу, придает свежесть и здоровое сияние. </a:t>
            </a:r>
            <a:r>
              <a:rPr lang="ru-RU" sz="1100" b="1" dirty="0"/>
              <a:t>Свежий ямайский ананас </a:t>
            </a:r>
            <a:r>
              <a:rPr lang="ru-RU" sz="1100" dirty="0"/>
              <a:t>увлажняет и стимулирует обновление клеток кожи, придавая ей гладкость и эластичность. </a:t>
            </a:r>
            <a:r>
              <a:rPr lang="ru-RU" sz="1100" b="1" dirty="0"/>
              <a:t>Органическое помело </a:t>
            </a:r>
            <a:r>
              <a:rPr lang="ru-RU" sz="1100" dirty="0"/>
              <a:t>насыщает кожу витаминами и заряжает энергией, делая кожу упругой и </a:t>
            </a:r>
            <a:r>
              <a:rPr lang="ru-RU" sz="1100" dirty="0" smtClean="0"/>
              <a:t>подтянутой.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Увлажняющий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100% </a:t>
            </a:r>
            <a:r>
              <a:rPr lang="ru-RU" sz="1100" b="1" dirty="0" smtClean="0"/>
              <a:t>Богиня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100" dirty="0"/>
              <a:t>Почувствуйте себя настоящей богиней! Роскошный </a:t>
            </a:r>
            <a:r>
              <a:rPr lang="ru-RU" sz="1100" dirty="0" err="1"/>
              <a:t>скраб</a:t>
            </a:r>
            <a:r>
              <a:rPr lang="ru-RU" sz="1100" dirty="0"/>
              <a:t> специально создан для придания Вашей коже безупречной красоты! Натуральные компоненты деликатно обновляют и питают кожу, делая ее гладкой, упругой и шелковистой. </a:t>
            </a:r>
            <a:r>
              <a:rPr lang="ru-RU" sz="1100" b="1" dirty="0"/>
              <a:t>Органическое масло </a:t>
            </a:r>
            <a:r>
              <a:rPr lang="ru-RU" sz="1100" b="1" dirty="0" err="1"/>
              <a:t>иланг-иланг</a:t>
            </a:r>
            <a:r>
              <a:rPr lang="ru-RU" sz="1100" b="1" dirty="0"/>
              <a:t> </a:t>
            </a:r>
            <a:r>
              <a:rPr lang="ru-RU" sz="1100" dirty="0"/>
              <a:t>дарит непревзойденное увлажнение, чудесный аромат и море обаяния</a:t>
            </a:r>
            <a:r>
              <a:rPr lang="ru-RU" sz="1100" dirty="0" smtClean="0"/>
              <a:t>.</a:t>
            </a:r>
          </a:p>
          <a:p>
            <a:pPr lvl="0"/>
            <a:endParaRPr lang="ru-RU" sz="1100" dirty="0"/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Очищающий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Розовая </a:t>
            </a:r>
            <a:r>
              <a:rPr lang="ru-RU" sz="1100" b="1" dirty="0" smtClean="0"/>
              <a:t>мочалка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Неповторимый и ароматный </a:t>
            </a:r>
            <a:r>
              <a:rPr lang="ru-RU" sz="1100" dirty="0" err="1"/>
              <a:t>скраб</a:t>
            </a:r>
            <a:r>
              <a:rPr lang="ru-RU" sz="1100" dirty="0"/>
              <a:t> для тела, как нежная розовая мочалка мягко очищает и обновляет Вашу кожу. </a:t>
            </a:r>
            <a:r>
              <a:rPr lang="ru-RU" sz="1100" b="1" dirty="0"/>
              <a:t>Букет пионов </a:t>
            </a:r>
            <a:r>
              <a:rPr lang="ru-RU" sz="1100" dirty="0"/>
              <a:t>придает мягкость, несравненную гладкость и оставляет на коже легкий шлейф благоухания. </a:t>
            </a:r>
            <a:r>
              <a:rPr lang="ru-RU" sz="1100" b="1" dirty="0"/>
              <a:t>Органическое розовое масло</a:t>
            </a:r>
            <a:r>
              <a:rPr lang="ru-RU" sz="1100" dirty="0"/>
              <a:t> глубоко питает и увлажняет кожу, делая ее эластичной и упругой, оставляет неповторимое чувство нежности и комфорта. Ваша кожа будет довольна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\\Pr015\publicd\Marketing\ISHODNIKI\KITCHEN\ПРЕЗА\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3247" y="1988840"/>
            <a:ext cx="2254295" cy="2232248"/>
          </a:xfrm>
          <a:prstGeom prst="rect">
            <a:avLst/>
          </a:prstGeom>
          <a:noFill/>
        </p:spPr>
      </p:pic>
      <p:pic>
        <p:nvPicPr>
          <p:cNvPr id="12291" name="Picture 3" descr="\\Pr015\publicd\Marketing\ISHODNIKI\KITCHEN\ПРЕЗА\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88840"/>
            <a:ext cx="2448272" cy="2256957"/>
          </a:xfrm>
          <a:prstGeom prst="rect">
            <a:avLst/>
          </a:prstGeom>
          <a:noFill/>
        </p:spPr>
      </p:pic>
      <p:pic>
        <p:nvPicPr>
          <p:cNvPr id="12292" name="Picture 4" descr="\\Pr015\publicd\Marketing\ISHODNIKI\KITCHEN\ПРЕЗА\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5165" y="1844824"/>
            <a:ext cx="2248576" cy="2420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391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433048" cy="70293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129808"/>
            <a:ext cx="8568952" cy="17281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700" b="1" dirty="0" smtClean="0"/>
              <a:t>         </a:t>
            </a:r>
            <a:r>
              <a:rPr lang="ru-RU" sz="1700" b="1" dirty="0" smtClean="0"/>
              <a:t>Вы хотите пользоваться свежей и натуральной косметикой, но у Вас нет времени ее готовить?</a:t>
            </a:r>
            <a:br>
              <a:rPr lang="ru-RU" sz="1700" b="1" dirty="0" smtClean="0"/>
            </a:br>
            <a:r>
              <a:rPr lang="ru-RU" sz="1700" b="1" dirty="0" smtClean="0"/>
              <a:t>Специально для Вас мы разработали новую косметическую линию </a:t>
            </a:r>
            <a:r>
              <a:rPr lang="en-US" sz="1700" b="1" dirty="0" smtClean="0"/>
              <a:t>Organic Kitchen</a:t>
            </a:r>
            <a:r>
              <a:rPr lang="ru-RU" sz="1700" b="1" dirty="0" smtClean="0"/>
              <a:t>.</a:t>
            </a:r>
            <a:br>
              <a:rPr lang="ru-RU" sz="1700" b="1" dirty="0" smtClean="0"/>
            </a:br>
            <a:r>
              <a:rPr lang="ru-RU" sz="1700" b="1" dirty="0" smtClean="0"/>
              <a:t>В ее основе самые свежие  ингредиенты, только все уже готово и разложено по баночкам специально для Вас. </a:t>
            </a:r>
            <a:br>
              <a:rPr lang="ru-RU" sz="1700" b="1" dirty="0" smtClean="0"/>
            </a:br>
            <a:r>
              <a:rPr lang="ru-RU" sz="1700" b="1" dirty="0" smtClean="0"/>
              <a:t>В ней нет  вредных веществ, </a:t>
            </a:r>
            <a:r>
              <a:rPr lang="ru-RU" sz="1700" b="1" dirty="0" err="1" smtClean="0"/>
              <a:t>парабенов</a:t>
            </a:r>
            <a:r>
              <a:rPr lang="ru-RU" sz="1700" b="1" dirty="0" smtClean="0"/>
              <a:t>, минеральных  масел, </a:t>
            </a:r>
            <a:r>
              <a:rPr lang="en-US" sz="1700" b="1" dirty="0" smtClean="0"/>
              <a:t>SLS</a:t>
            </a:r>
            <a:r>
              <a:rPr lang="ru-RU" sz="1700" b="1" dirty="0" smtClean="0"/>
              <a:t> и </a:t>
            </a:r>
            <a:r>
              <a:rPr lang="en-US" sz="1700" b="1" dirty="0" smtClean="0"/>
              <a:t>SLES</a:t>
            </a:r>
            <a:r>
              <a:rPr lang="ru-RU" sz="1700" b="1" dirty="0" smtClean="0"/>
              <a:t>, вызывающих раздражение и аллергию.</a:t>
            </a:r>
            <a:br>
              <a:rPr lang="ru-RU" sz="1700" b="1" dirty="0" smtClean="0"/>
            </a:br>
            <a:r>
              <a:rPr lang="ru-RU" sz="1700" b="1" dirty="0" smtClean="0"/>
              <a:t>Мы используем только пищевые натуральные консерванты, наподобие тех, которые Вы сами используете  при консервировании в домашних условиях.</a:t>
            </a:r>
            <a:br>
              <a:rPr lang="ru-RU" sz="1700" b="1" dirty="0" smtClean="0"/>
            </a:br>
            <a:r>
              <a:rPr lang="ru-RU" sz="1700" b="1" dirty="0" smtClean="0"/>
              <a:t>Все натурально, эффективно, с заботой о Вашем здоровье и красоте.</a:t>
            </a:r>
            <a:br>
              <a:rPr lang="ru-RU" sz="1700" b="1" dirty="0" smtClean="0"/>
            </a:br>
            <a:endParaRPr lang="ru-RU" sz="1700" b="1" dirty="0"/>
          </a:p>
        </p:txBody>
      </p:sp>
      <p:pic>
        <p:nvPicPr>
          <p:cNvPr id="5" name="Рисунок 4" descr="общее фот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4896544" cy="4879333"/>
          </a:xfrm>
          <a:prstGeom prst="rect">
            <a:avLst/>
          </a:prstGeom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3441270" cy="1041270"/>
          </a:xfrm>
          <a:prstGeom prst="rect">
            <a:avLst/>
          </a:prstGeom>
        </p:spPr>
      </p:pic>
      <p:pic>
        <p:nvPicPr>
          <p:cNvPr id="7" name="Рисунок 6" descr="LOG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04664"/>
            <a:ext cx="108012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Смягчающий </a:t>
            </a:r>
            <a:r>
              <a:rPr lang="ru-RU" sz="1100" b="1" dirty="0"/>
              <a:t>гель для душа. Приветливый </a:t>
            </a:r>
            <a:r>
              <a:rPr lang="ru-RU" sz="1100" b="1" dirty="0" smtClean="0"/>
              <a:t>пряник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Ароматное угощение и идеальное очищение для Вашего тела. Смягчающий гель для душа подарит незабываемые минуты тепла и удовольствия, перенесет в радужную атмосферу  детства. </a:t>
            </a:r>
            <a:r>
              <a:rPr lang="ru-RU" sz="1100" b="1" dirty="0"/>
              <a:t>Органический мускатный орех </a:t>
            </a:r>
            <a:r>
              <a:rPr lang="ru-RU" sz="1100" dirty="0"/>
              <a:t>питает и увлажняет кожу, придает нежный аромат, пробуждая приятные чувства и воспоминания. </a:t>
            </a:r>
            <a:r>
              <a:rPr lang="ru-RU" sz="1100" b="1" dirty="0"/>
              <a:t>Свежая корица и анис</a:t>
            </a:r>
            <a:r>
              <a:rPr lang="ru-RU" sz="1100" dirty="0"/>
              <a:t> тонизируют и насыщают полезными веществами, делая кожу безупречно мягкой и гладкой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Освежающее </a:t>
            </a:r>
            <a:r>
              <a:rPr lang="ru-RU" sz="1100" b="1" dirty="0"/>
              <a:t>густое мыло для душа  </a:t>
            </a:r>
            <a:r>
              <a:rPr lang="ru-RU" sz="1100" b="1" dirty="0" err="1"/>
              <a:t>Bath</a:t>
            </a:r>
            <a:r>
              <a:rPr lang="ru-RU" sz="1100" b="1" dirty="0"/>
              <a:t> </a:t>
            </a:r>
            <a:r>
              <a:rPr lang="ru-RU" sz="1100" b="1" dirty="0" err="1"/>
              <a:t>Singer</a:t>
            </a:r>
            <a:r>
              <a:rPr lang="ru-RU" sz="1100" b="1" dirty="0"/>
              <a:t>. Для волос и </a:t>
            </a:r>
            <a:r>
              <a:rPr lang="ru-RU" sz="1100" b="1" dirty="0" smtClean="0"/>
              <a:t>тела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100" dirty="0"/>
              <a:t>Подарите Вашему телу незабываемый уход и отличное настроение в душе. Композиция из натуральных компонентов мягко очищает и освежает кожу. </a:t>
            </a:r>
            <a:r>
              <a:rPr lang="ru-RU" sz="1100" b="1" dirty="0"/>
              <a:t>Свежий перуанский лимон и органический сахар </a:t>
            </a:r>
            <a:r>
              <a:rPr lang="ru-RU" sz="1100" dirty="0"/>
              <a:t>глубоко увлажняют кожу и волосы, придают  мягкость и сияние, дарят легкое благоухание свежести в течение всего дня. </a:t>
            </a:r>
            <a:endParaRPr lang="ru-RU" sz="1100" dirty="0" smtClean="0"/>
          </a:p>
          <a:p>
            <a:pPr lvl="0"/>
            <a:endParaRPr lang="ru-RU" sz="1100" dirty="0"/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Витаминный </a:t>
            </a:r>
            <a:r>
              <a:rPr lang="ru-RU" sz="1100" b="1" dirty="0"/>
              <a:t>гель для душа. Мыльная </a:t>
            </a:r>
            <a:r>
              <a:rPr lang="ru-RU" sz="1100" b="1" dirty="0" smtClean="0"/>
              <a:t>опера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Почувствуйте себя главной героиней мыльной оперы! Ароматный ягодный гель - настоящий кладезь витаминов для Вашей кожи! Его натуральные компоненты деликатно очищают и дарят чудесный аромат. </a:t>
            </a:r>
            <a:r>
              <a:rPr lang="ru-RU" sz="1100" b="1" dirty="0"/>
              <a:t>Свежая слива</a:t>
            </a:r>
            <a:r>
              <a:rPr lang="ru-RU" sz="1100" dirty="0"/>
              <a:t> питает и насыщает кожу полезными микроэлементами,  придавая ей мягкость и сияние. </a:t>
            </a:r>
            <a:r>
              <a:rPr lang="ru-RU" sz="1100" b="1" dirty="0"/>
              <a:t>Органические ягоды черной смородины </a:t>
            </a:r>
            <a:r>
              <a:rPr lang="ru-RU" sz="1100" dirty="0"/>
              <a:t>интенсивно увлажняют кожу, делая ее невероятно гладкой и шелковистой.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\\Pr015\publicd\Marketing\ISHODNIKI\KITCHEN\ПРЕЗА\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7959" y="1916832"/>
            <a:ext cx="2158411" cy="2287020"/>
          </a:xfrm>
          <a:prstGeom prst="rect">
            <a:avLst/>
          </a:prstGeom>
          <a:noFill/>
        </p:spPr>
      </p:pic>
      <p:pic>
        <p:nvPicPr>
          <p:cNvPr id="13315" name="Picture 3" descr="\\Pr015\publicd\Marketing\ISHODNIKI\KITCHEN\ПРЕЗА\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88840"/>
            <a:ext cx="2305471" cy="2206827"/>
          </a:xfrm>
          <a:prstGeom prst="rect">
            <a:avLst/>
          </a:prstGeom>
          <a:noFill/>
        </p:spPr>
      </p:pic>
      <p:pic>
        <p:nvPicPr>
          <p:cNvPr id="13316" name="Picture 4" descr="\\Pr015\publicd\Marketing\ISHODNIKI\KITCHEN\ПРЕЗА\5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844824"/>
            <a:ext cx="220661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314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Очищающее </a:t>
            </a:r>
            <a:r>
              <a:rPr lang="ru-RU" sz="1100" b="1" dirty="0"/>
              <a:t>густое мыло для душа. </a:t>
            </a:r>
            <a:r>
              <a:rPr lang="ru-RU" sz="1100" b="1" dirty="0" err="1"/>
              <a:t>Dirty</a:t>
            </a:r>
            <a:r>
              <a:rPr lang="ru-RU" sz="1100" b="1" dirty="0"/>
              <a:t> </a:t>
            </a:r>
            <a:r>
              <a:rPr lang="ru-RU" sz="1100" b="1" dirty="0" err="1"/>
              <a:t>Girl</a:t>
            </a:r>
            <a:r>
              <a:rPr lang="ru-RU" sz="1100" b="1" dirty="0"/>
              <a:t>. </a:t>
            </a:r>
            <a:endParaRPr lang="ru-RU" sz="1100" b="1" dirty="0" smtClean="0"/>
          </a:p>
          <a:p>
            <a:pPr lvl="0"/>
            <a:r>
              <a:rPr lang="ru-RU" sz="1100" b="1" dirty="0" smtClean="0"/>
              <a:t>Для </a:t>
            </a:r>
            <a:r>
              <a:rPr lang="ru-RU" sz="1100" b="1" dirty="0"/>
              <a:t>волос и </a:t>
            </a:r>
            <a:r>
              <a:rPr lang="ru-RU" sz="1100" b="1" dirty="0" smtClean="0"/>
              <a:t>тела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Безупречная чистота и ослепительное здоровое сияние Вашей кожи! Густое мыло для душа глубоко очищает, способствует выведению шлаков и токсинов, оказывает противовоспалительное и антиоксидантное действие. </a:t>
            </a:r>
            <a:r>
              <a:rPr lang="ru-RU" sz="1100" b="1" dirty="0"/>
              <a:t>Свежая </a:t>
            </a:r>
            <a:r>
              <a:rPr lang="ru-RU" sz="1100" b="1" dirty="0" err="1"/>
              <a:t>гуарана</a:t>
            </a:r>
            <a:r>
              <a:rPr lang="ru-RU" sz="1100" b="1" dirty="0"/>
              <a:t> </a:t>
            </a:r>
            <a:r>
              <a:rPr lang="ru-RU" sz="1100" dirty="0"/>
              <a:t>питает волосы, делает их шелковистыми и гладкими, придает коже нежный аромат. </a:t>
            </a:r>
            <a:r>
              <a:rPr lang="ru-RU" sz="1100" b="1" dirty="0"/>
              <a:t>Органический тамаринд </a:t>
            </a:r>
            <a:r>
              <a:rPr lang="ru-RU" sz="1100" dirty="0"/>
              <a:t>увлажняет кожу, дарит ей гладкость и упругость</a:t>
            </a:r>
            <a:r>
              <a:rPr lang="ru-RU" sz="1100" dirty="0" smtClean="0"/>
              <a:t>.</a:t>
            </a:r>
            <a:endParaRPr lang="ru-RU" sz="1100" dirty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Тонизирующее </a:t>
            </a:r>
            <a:r>
              <a:rPr lang="ru-RU" sz="1100" b="1" dirty="0"/>
              <a:t>густое мыло для душа. Мыльные пузыри. Для волос и </a:t>
            </a:r>
            <a:r>
              <a:rPr lang="ru-RU" sz="1100" b="1" dirty="0" smtClean="0"/>
              <a:t>тела </a:t>
            </a:r>
            <a:endParaRPr lang="ru-RU" sz="1100" dirty="0" smtClean="0"/>
          </a:p>
          <a:p>
            <a:pPr lvl="0"/>
            <a:r>
              <a:rPr lang="ru-RU" sz="1100" dirty="0"/>
              <a:t>Тонизирующее густое мыло для душа подарит легкое, воздушное удовольствие, вызовет улыбку и восторг. Невесомая мягкая пена, деликатно очищает и тонизирует кожу, дарит заряд бодрости и хорошего настроения на весь день. </a:t>
            </a:r>
            <a:r>
              <a:rPr lang="ru-RU" sz="1100" b="1" dirty="0"/>
              <a:t>Органическая омела </a:t>
            </a:r>
            <a:r>
              <a:rPr lang="ru-RU" sz="1100" dirty="0"/>
              <a:t>увлажняет волосы, насыщая витаминами, делает их блестящими и шелковистыми. </a:t>
            </a:r>
            <a:r>
              <a:rPr lang="ru-RU" sz="1100" b="1" dirty="0"/>
              <a:t>Свежая лимонная трава </a:t>
            </a:r>
            <a:r>
              <a:rPr lang="ru-RU" sz="1100" dirty="0"/>
              <a:t>дарит благоухание свежести и бережно ухаживает за кожей, повышая ее упругость и эластичность. </a:t>
            </a:r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Увлажняющее </a:t>
            </a:r>
            <a:r>
              <a:rPr lang="ru-RU" sz="1100" b="1" dirty="0"/>
              <a:t>густое мыло для душа. Волшебная палочка. Для волос и </a:t>
            </a:r>
            <a:r>
              <a:rPr lang="ru-RU" sz="1100" b="1" dirty="0" smtClean="0"/>
              <a:t>тела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 Увлажняющее густое мыло, словно волшебная палочка дарит Вашей коже сказочное очищение и преображение! </a:t>
            </a:r>
            <a:r>
              <a:rPr lang="ru-RU" sz="1100" b="1" dirty="0"/>
              <a:t>Персиковый цвет </a:t>
            </a:r>
            <a:r>
              <a:rPr lang="ru-RU" sz="1100" dirty="0"/>
              <a:t>смягчает и питает кожу, делая ее мягкой и бархатистой. </a:t>
            </a:r>
            <a:r>
              <a:rPr lang="ru-RU" sz="1100" b="1" dirty="0"/>
              <a:t>Органическая магнолия</a:t>
            </a:r>
            <a:r>
              <a:rPr lang="ru-RU" sz="1100" dirty="0"/>
              <a:t> интенсивно увлажняет волосы, придает им упругость и эластичность, оставляя легкую дымку изысканного цветочного аромата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\\Pr015\publicd\Marketing\ISHODNIKI\KITCHEN\ПРЕЗА\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4862" y="1844824"/>
            <a:ext cx="2243241" cy="2363514"/>
          </a:xfrm>
          <a:prstGeom prst="rect">
            <a:avLst/>
          </a:prstGeom>
          <a:noFill/>
        </p:spPr>
      </p:pic>
      <p:pic>
        <p:nvPicPr>
          <p:cNvPr id="14339" name="Picture 3" descr="\\Pr015\publicd\Marketing\ISHODNIKI\KITCHEN\ПРЕЗА\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988840"/>
            <a:ext cx="2194056" cy="2246491"/>
          </a:xfrm>
          <a:prstGeom prst="rect">
            <a:avLst/>
          </a:prstGeom>
          <a:noFill/>
        </p:spPr>
      </p:pic>
      <p:pic>
        <p:nvPicPr>
          <p:cNvPr id="14340" name="Picture 4" descr="\\Pr015\publicd\Marketing\ISHODNIKI\KITCHEN\ПРЕЗА\6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988840"/>
            <a:ext cx="230768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695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Нежный </a:t>
            </a:r>
            <a:r>
              <a:rPr lang="ru-RU" sz="1100" b="1" dirty="0"/>
              <a:t>гель для интимной гигиены. Цветок лотоса</a:t>
            </a:r>
          </a:p>
          <a:p>
            <a:pPr lvl="0"/>
            <a:r>
              <a:rPr lang="ru-RU" sz="1100" dirty="0"/>
              <a:t>Нежный гель, как легкое прикосновение цветка лотоса, бережно очищает и  ухаживает за самой нежной кожей тела, восстанавливает и поддерживает естественный рН-баланс, идеально подходит для ежедневного применения. </a:t>
            </a:r>
            <a:r>
              <a:rPr lang="ru-RU" sz="1100" b="1" dirty="0"/>
              <a:t>Свежее молочко  индийского лотоса</a:t>
            </a:r>
            <a:r>
              <a:rPr lang="ru-RU" sz="1100" dirty="0"/>
              <a:t> деликатно ухаживает за кожей  и снимает раздражение, </a:t>
            </a:r>
            <a:r>
              <a:rPr lang="ru-RU" sz="1100" b="1" dirty="0"/>
              <a:t>органический экстракт белого чая</a:t>
            </a:r>
            <a:r>
              <a:rPr lang="ru-RU" sz="1100" dirty="0"/>
              <a:t> дарит длительную свежесть и комфорт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Обновляющее </a:t>
            </a:r>
            <a:r>
              <a:rPr lang="ru-RU" sz="1100" b="1" dirty="0"/>
              <a:t>мыло -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Яблочная </a:t>
            </a:r>
            <a:r>
              <a:rPr lang="ru-RU" sz="1100" b="1" dirty="0" smtClean="0"/>
              <a:t>шипучка</a:t>
            </a:r>
          </a:p>
          <a:p>
            <a:pPr lvl="0"/>
            <a:r>
              <a:rPr lang="ru-RU" sz="1100" dirty="0"/>
              <a:t>Яркое, игристое и волнующее, новое обновляющее мыло-</a:t>
            </a:r>
            <a:r>
              <a:rPr lang="ru-RU" sz="1100" dirty="0" err="1"/>
              <a:t>скраб</a:t>
            </a:r>
            <a:r>
              <a:rPr lang="ru-RU" sz="1100" dirty="0"/>
              <a:t> не оставит Вас равнодушной!  Оно эффективно очищает и мягко </a:t>
            </a:r>
            <a:r>
              <a:rPr lang="ru-RU" sz="1100" dirty="0" err="1"/>
              <a:t>отшелушивает</a:t>
            </a:r>
            <a:r>
              <a:rPr lang="ru-RU" sz="1100" dirty="0"/>
              <a:t>, стимулирует процесс обновления клеток кожи, делая ее нежной и шелковистой. </a:t>
            </a:r>
            <a:r>
              <a:rPr lang="ru-RU" sz="1100" b="1" dirty="0"/>
              <a:t>Органическое зеленое яблоко </a:t>
            </a:r>
            <a:r>
              <a:rPr lang="ru-RU" sz="1100" dirty="0"/>
              <a:t>тонизирует и наполняет кожу энергией, </a:t>
            </a:r>
            <a:r>
              <a:rPr lang="ru-RU" sz="1100" b="1" dirty="0"/>
              <a:t>свежий лимонный сок </a:t>
            </a:r>
            <a:r>
              <a:rPr lang="ru-RU" sz="1100" dirty="0"/>
              <a:t>увлажняет ее и насыщает витаминами.  </a:t>
            </a:r>
            <a:endParaRPr lang="ru-RU" sz="1100" dirty="0" smtClean="0"/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Соблазнительное </a:t>
            </a:r>
            <a:r>
              <a:rPr lang="ru-RU" sz="1100" b="1" dirty="0"/>
              <a:t>густое мыло для душа. Для двоих. Для волос и тела </a:t>
            </a:r>
            <a:endParaRPr lang="ru-RU" sz="1100" b="1" dirty="0" smtClean="0"/>
          </a:p>
          <a:p>
            <a:pPr lvl="0"/>
            <a:r>
              <a:rPr lang="ru-RU" sz="1100" dirty="0"/>
              <a:t> Устройте романтический вечер для двоих! Мягкая формула соблазнительного густого мыла образует нежнейшую пену и деликатно очищает кожу, тонкий искушающий аромат, пробуждает чувственность и желание. </a:t>
            </a:r>
            <a:r>
              <a:rPr lang="ru-RU" sz="1100" b="1" dirty="0"/>
              <a:t>Органический страстоцвет</a:t>
            </a:r>
            <a:r>
              <a:rPr lang="ru-RU" sz="1100" dirty="0"/>
              <a:t> интенсивно питает волосы, наполняя их силой и естественным сиянием. </a:t>
            </a:r>
            <a:r>
              <a:rPr lang="ru-RU" sz="1100" b="1" dirty="0"/>
              <a:t>Свежая </a:t>
            </a:r>
            <a:r>
              <a:rPr lang="ru-RU" sz="1100" b="1" dirty="0" err="1"/>
              <a:t>маракуйя</a:t>
            </a:r>
            <a:r>
              <a:rPr lang="ru-RU" sz="1100" b="1" dirty="0"/>
              <a:t> </a:t>
            </a:r>
            <a:r>
              <a:rPr lang="ru-RU" sz="1100" dirty="0"/>
              <a:t>увлажняет кожу, насыщает ее витаминами и дарит необыкновенный  притягательный аромат.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\\Pr015\publicd\Marketing\ISHODNIKI\KITCHEN\ПРЕЗА\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980220"/>
            <a:ext cx="2232248" cy="2299049"/>
          </a:xfrm>
          <a:prstGeom prst="rect">
            <a:avLst/>
          </a:prstGeom>
          <a:noFill/>
        </p:spPr>
      </p:pic>
      <p:pic>
        <p:nvPicPr>
          <p:cNvPr id="15363" name="Picture 3" descr="\\Pr015\publicd\Marketing\ISHODNIKI\KITCHEN\ПРЕЗА\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5" y="1988840"/>
            <a:ext cx="2223053" cy="2160240"/>
          </a:xfrm>
          <a:prstGeom prst="rect">
            <a:avLst/>
          </a:prstGeom>
          <a:noFill/>
        </p:spPr>
      </p:pic>
      <p:pic>
        <p:nvPicPr>
          <p:cNvPr id="15364" name="Picture 4" descr="\\Pr015\publicd\Marketing\ISHODNIKI\KITCHEN\ПРЕЗА\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060848"/>
            <a:ext cx="2170487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331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Твердые </a:t>
            </a:r>
            <a:r>
              <a:rPr lang="ru-RU" sz="1100" b="1" dirty="0"/>
              <a:t>духи </a:t>
            </a:r>
            <a:r>
              <a:rPr lang="en-US" sz="1100" b="1" dirty="0" smtClean="0"/>
              <a:t>Like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Невероятно заманчивый и чарующий аромат подарит Вам отличное настроение и уверенность в себе! Основа духов – натуральное невероятно питательное и полезное для волос и тела масло ши. Композиция натуральных масел, </a:t>
            </a:r>
            <a:r>
              <a:rPr lang="ru-RU" sz="1100" b="1" dirty="0"/>
              <a:t>органический  </a:t>
            </a:r>
            <a:r>
              <a:rPr lang="ru-RU" sz="1100" b="1" dirty="0" err="1"/>
              <a:t>ветивер</a:t>
            </a:r>
            <a:r>
              <a:rPr lang="ru-RU" sz="1100" b="1" dirty="0"/>
              <a:t> и свежий бергамот </a:t>
            </a:r>
            <a:r>
              <a:rPr lang="ru-RU" sz="1100" dirty="0"/>
              <a:t>окутают Вас нежной дымкой благоухания, увлажнят кожу и сделают   ее мягкой и шелковистой. Ваше очарование никого не оставит равнодушным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Твердые </a:t>
            </a:r>
            <a:r>
              <a:rPr lang="ru-RU" sz="1100" b="1" dirty="0"/>
              <a:t>духи. Выходи за меня! 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Вы готовы услышать самые заветные слова? Невероятно чистый и волнующий аромат – само воплощение любви и нежности! Основа духов – натуральное невероятно питательное и полезное для волос и тела масло ши. Чувственная </a:t>
            </a:r>
            <a:r>
              <a:rPr lang="ru-RU" sz="1100" b="1" dirty="0"/>
              <a:t>голубая агава и теплые нотки органического какао </a:t>
            </a:r>
            <a:r>
              <a:rPr lang="ru-RU" sz="1100" dirty="0"/>
              <a:t>подарят гладкость коже и неповторимое очарование, которое покорит сердце Вашего </a:t>
            </a:r>
            <a:r>
              <a:rPr lang="ru-RU" sz="1100" dirty="0" smtClean="0"/>
              <a:t>возлюбленного.  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Нежное </a:t>
            </a:r>
            <a:r>
              <a:rPr lang="ru-RU" sz="1100" b="1" dirty="0"/>
              <a:t>мыло -</a:t>
            </a:r>
            <a:r>
              <a:rPr lang="ru-RU" sz="1100" b="1" dirty="0" err="1"/>
              <a:t>скраб</a:t>
            </a:r>
            <a:r>
              <a:rPr lang="ru-RU" sz="1100" b="1" dirty="0"/>
              <a:t> для тела. Кусочек </a:t>
            </a:r>
            <a:r>
              <a:rPr lang="ru-RU" sz="1100" b="1" dirty="0" smtClean="0"/>
              <a:t>счастья</a:t>
            </a:r>
            <a:r>
              <a:rPr lang="ru-RU" sz="1100" dirty="0" smtClean="0"/>
              <a:t> </a:t>
            </a:r>
          </a:p>
          <a:p>
            <a:pPr lvl="0"/>
            <a:endParaRPr lang="ru-RU" sz="1100" dirty="0"/>
          </a:p>
          <a:p>
            <a:pPr lvl="0"/>
            <a:r>
              <a:rPr lang="ru-RU" sz="1100" dirty="0" smtClean="0"/>
              <a:t>Робкое </a:t>
            </a:r>
            <a:r>
              <a:rPr lang="ru-RU" sz="1100" dirty="0"/>
              <a:t>прикосновение нежности, удивительную заботу и счастье, подарит Вам ароматное мыло-</a:t>
            </a:r>
            <a:r>
              <a:rPr lang="ru-RU" sz="1100" dirty="0" err="1"/>
              <a:t>скраб</a:t>
            </a:r>
            <a:r>
              <a:rPr lang="ru-RU" sz="1100" dirty="0"/>
              <a:t>. </a:t>
            </a:r>
            <a:r>
              <a:rPr lang="ru-RU" sz="1100" b="1" dirty="0"/>
              <a:t>Мельчайшие частички органического грецкого ореха </a:t>
            </a:r>
            <a:r>
              <a:rPr lang="ru-RU" sz="1100" dirty="0"/>
              <a:t>бережно очищают и обновляют кожу, оставляя ощущение гладкости и мягкости.  </a:t>
            </a:r>
            <a:r>
              <a:rPr lang="ru-RU" sz="1100" b="1" dirty="0"/>
              <a:t>Свежий кленовый мед </a:t>
            </a:r>
            <a:r>
              <a:rPr lang="ru-RU" sz="1100" dirty="0"/>
              <a:t>глубоко питает и восстанавливает кожу, делая ее шелковистой, придает ей изысканный аромат. Ваша кожа заслужила кусочек счастья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\\Pr015\publicd\Marketing\ISHODNIKI\KITCHEN\ПРЕЗА\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532" y="1988840"/>
            <a:ext cx="2129048" cy="2304256"/>
          </a:xfrm>
          <a:prstGeom prst="rect">
            <a:avLst/>
          </a:prstGeom>
          <a:noFill/>
        </p:spPr>
      </p:pic>
      <p:pic>
        <p:nvPicPr>
          <p:cNvPr id="16387" name="Picture 3" descr="\\Pr015\publicd\Marketing\ISHODNIKI\KITCHEN\ПРЕЗА\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7411" y="1700808"/>
            <a:ext cx="2331299" cy="2425105"/>
          </a:xfrm>
          <a:prstGeom prst="rect">
            <a:avLst/>
          </a:prstGeom>
          <a:noFill/>
        </p:spPr>
      </p:pic>
      <p:pic>
        <p:nvPicPr>
          <p:cNvPr id="16388" name="Picture 4" descr="\\Pr015\publicd\Marketing\ISHODNIKI\KITCHEN\ПРЕЗА\6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988840"/>
            <a:ext cx="2195736" cy="224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713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Твердые </a:t>
            </a:r>
            <a:r>
              <a:rPr lang="ru-RU" sz="1100" b="1" dirty="0"/>
              <a:t>духи. </a:t>
            </a:r>
            <a:r>
              <a:rPr lang="en-US" sz="1100" b="1" dirty="0"/>
              <a:t>Sexy </a:t>
            </a:r>
            <a:r>
              <a:rPr lang="en-US" sz="1100" b="1" dirty="0" smtClean="0"/>
              <a:t>Selfie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Добавьте своему образу немножко безумия и фантазии! Создайте свое пикантное </a:t>
            </a:r>
            <a:r>
              <a:rPr lang="ru-RU" sz="1100" dirty="0" err="1"/>
              <a:t>Sexy</a:t>
            </a:r>
            <a:r>
              <a:rPr lang="ru-RU" sz="1100" dirty="0"/>
              <a:t> </a:t>
            </a:r>
            <a:r>
              <a:rPr lang="ru-RU" sz="1100" dirty="0" err="1"/>
              <a:t>Selfie</a:t>
            </a:r>
            <a:r>
              <a:rPr lang="ru-RU" sz="1100" dirty="0"/>
              <a:t>! Основа духов – натуральное невероятно питательное и полезное для волос и тела масло ши. Соблазнительные цитрусовые нотки </a:t>
            </a:r>
            <a:r>
              <a:rPr lang="ru-RU" sz="1100" b="1" dirty="0"/>
              <a:t>органического  мандарина </a:t>
            </a:r>
            <a:r>
              <a:rPr lang="ru-RU" sz="1100" dirty="0"/>
              <a:t>сливаются с </a:t>
            </a:r>
            <a:r>
              <a:rPr lang="ru-RU" sz="1100" b="1" dirty="0"/>
              <a:t>базиликом</a:t>
            </a:r>
            <a:r>
              <a:rPr lang="ru-RU" sz="1100" dirty="0"/>
              <a:t>, превращаясь в удивительно чувственную и сексуальную композицию, которая мгновенно выделяет Вас из толпы, заставляя оборачиваться вслед очарованных мужчин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57941" y="4208843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Твердые </a:t>
            </a:r>
            <a:r>
              <a:rPr lang="ru-RU" sz="1100" b="1" dirty="0"/>
              <a:t>духи. Лучшая девушка СССР 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Восхитительная и романтичная, робкая и нежная, загадочная и независимая! Узнай какая она лучшая девушка СССР! Основа духов – натуральное невероятно питательное и полезное для волос и тела масло ши. </a:t>
            </a:r>
            <a:r>
              <a:rPr lang="ru-RU" sz="1100" b="1" dirty="0"/>
              <a:t>Органический гранат </a:t>
            </a:r>
            <a:r>
              <a:rPr lang="ru-RU" sz="1100" dirty="0"/>
              <a:t>увлажняет кожу и насыщает витаминами . Яркий цветочно-фруктовый аромат, наполненный свежестью, в сочетании с пленительными нотками </a:t>
            </a:r>
            <a:r>
              <a:rPr lang="ru-RU" sz="1100" b="1" dirty="0"/>
              <a:t>жасмина</a:t>
            </a:r>
            <a:r>
              <a:rPr lang="ru-RU" sz="1100" dirty="0"/>
              <a:t>, создает </a:t>
            </a:r>
            <a:r>
              <a:rPr lang="ru-RU" sz="1100" dirty="0" err="1"/>
              <a:t>винтажный</a:t>
            </a:r>
            <a:r>
              <a:rPr lang="ru-RU" sz="1100" dirty="0"/>
              <a:t> образ очаровательной красавицы. </a:t>
            </a:r>
            <a:endParaRPr lang="ru-RU" sz="1100" dirty="0" smtClean="0"/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Твердые </a:t>
            </a:r>
            <a:r>
              <a:rPr lang="ru-RU" sz="1100" b="1" dirty="0"/>
              <a:t>духи. Приворотное зелье </a:t>
            </a:r>
            <a:endParaRPr lang="ru-RU" sz="1100" b="1" dirty="0" smtClean="0"/>
          </a:p>
          <a:p>
            <a:pPr lvl="0"/>
            <a:endParaRPr lang="ru-RU" sz="1100" dirty="0"/>
          </a:p>
          <a:p>
            <a:pPr lvl="0"/>
            <a:r>
              <a:rPr lang="ru-RU" sz="1100" dirty="0"/>
              <a:t>В каждой женщине таится волшебная сила соблазнения. Пьянящий и обольстительный аромат, словно приворотное зелье пробуждает желания и покоряет мужские сердца! Основа духов – натуральное невероятно питательное и полезное для волос и тела масло ши. </a:t>
            </a:r>
            <a:r>
              <a:rPr lang="ru-RU" sz="1100" b="1" dirty="0"/>
              <a:t>Органический черный кофе и цветок магнолии</a:t>
            </a:r>
            <a:r>
              <a:rPr lang="ru-RU" sz="1100" dirty="0"/>
              <a:t> увлажняют и оставляют на коже и волосах легкий шлейф благоухания</a:t>
            </a:r>
            <a:r>
              <a:rPr lang="ru-RU" sz="1100" dirty="0" smtClean="0"/>
              <a:t>.</a:t>
            </a:r>
          </a:p>
          <a:p>
            <a:pPr lvl="0"/>
            <a:endParaRPr lang="ru-RU" sz="1100" dirty="0"/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\\Pr015\publicd\Marketing\ISHODNIKI\KITCHEN\ПРЕЗА\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988840"/>
            <a:ext cx="2232248" cy="2232248"/>
          </a:xfrm>
          <a:prstGeom prst="rect">
            <a:avLst/>
          </a:prstGeom>
          <a:noFill/>
        </p:spPr>
      </p:pic>
      <p:pic>
        <p:nvPicPr>
          <p:cNvPr id="17411" name="Picture 3" descr="\\Pr015\publicd\Marketing\ISHODNIKI\KITCHEN\ПРЕЗА\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3" y="1844824"/>
            <a:ext cx="2271783" cy="2424747"/>
          </a:xfrm>
          <a:prstGeom prst="rect">
            <a:avLst/>
          </a:prstGeom>
          <a:noFill/>
        </p:spPr>
      </p:pic>
      <p:pic>
        <p:nvPicPr>
          <p:cNvPr id="17412" name="Picture 4" descr="\\Pr015\publicd\Marketing\ISHODNIKI\KITCHEN\ПРЕЗА\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44824"/>
            <a:ext cx="2247170" cy="2420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59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Увлажняющий </a:t>
            </a:r>
            <a:r>
              <a:rPr lang="ru-RU" sz="1100" b="1" dirty="0"/>
              <a:t>крем для тела. </a:t>
            </a:r>
            <a:r>
              <a:rPr lang="ru-RU" sz="1100" b="1" dirty="0" err="1" smtClean="0"/>
              <a:t>Must-have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b="1" dirty="0" smtClean="0"/>
              <a:t> </a:t>
            </a:r>
            <a:r>
              <a:rPr lang="ru-RU" sz="1100" dirty="0"/>
              <a:t>Незаменимое «</a:t>
            </a:r>
            <a:r>
              <a:rPr lang="ru-RU" sz="1100" dirty="0" err="1"/>
              <a:t>Must</a:t>
            </a:r>
            <a:r>
              <a:rPr lang="ru-RU" sz="1100" dirty="0"/>
              <a:t> </a:t>
            </a:r>
            <a:r>
              <a:rPr lang="ru-RU" sz="1100" dirty="0" err="1"/>
              <a:t>have</a:t>
            </a:r>
            <a:r>
              <a:rPr lang="ru-RU" sz="1100" dirty="0"/>
              <a:t>» средство в Вашей косметичке! Увлажняющий крем для тела насыщает живительной влагой, придает коже упругость  и эластичность. </a:t>
            </a:r>
            <a:r>
              <a:rPr lang="ru-RU" sz="1100" b="1" dirty="0"/>
              <a:t>Органическая лакрица </a:t>
            </a:r>
            <a:r>
              <a:rPr lang="ru-RU" sz="1100" dirty="0"/>
              <a:t>успокаивает и увлажняет кожу, обогащает антиоксидантами, делая ее мягкой и шелковистой.  </a:t>
            </a:r>
            <a:r>
              <a:rPr lang="ru-RU" sz="1100" b="1" dirty="0"/>
              <a:t>Пассифлора</a:t>
            </a:r>
            <a:r>
              <a:rPr lang="ru-RU" sz="1100" dirty="0"/>
              <a:t> освежает и омолаживает,  придает коже сияние и гладкость. </a:t>
            </a:r>
            <a:endParaRPr lang="ru-RU" sz="1100" dirty="0" smtClean="0"/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Моделирующий </a:t>
            </a:r>
            <a:r>
              <a:rPr lang="ru-RU" sz="1100" b="1" dirty="0"/>
              <a:t>крем для тела. 90-60-90</a:t>
            </a:r>
          </a:p>
          <a:p>
            <a:pPr lvl="0"/>
            <a:r>
              <a:rPr lang="ru-RU" sz="1100" dirty="0"/>
              <a:t>Мечтаете об идеальной фигуре? Совершенствуйте свой силуэт! Достигайте наилучших результатов! Моделирующий крем для тела 90-60-90 поможет сократить объемы талии и бедер, повысить упругость и эластичность кожи. </a:t>
            </a:r>
            <a:r>
              <a:rPr lang="ru-RU" sz="1100" b="1" dirty="0"/>
              <a:t>Свежая арктическая малина </a:t>
            </a:r>
            <a:r>
              <a:rPr lang="ru-RU" sz="1100" dirty="0"/>
              <a:t>тонизирует и увлажняет кожу, насыщая кожу витаминами и органическими кислотами,  которые предотвращают появление «апельсиновой корки». </a:t>
            </a:r>
            <a:r>
              <a:rPr lang="ru-RU" sz="1100" b="1" dirty="0"/>
              <a:t>Органическая кладония снежная </a:t>
            </a:r>
            <a:r>
              <a:rPr lang="ru-RU" sz="1100" dirty="0"/>
              <a:t>усиливает подкожную микроциркуляцию, является сильнейшим антиоксидантом, моделирует контуры тела, возвращая красивую фигуру и подтянутый силуэт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100" b="1" dirty="0" err="1" smtClean="0"/>
              <a:t>Твердые</a:t>
            </a:r>
            <a:r>
              <a:rPr lang="en-US" sz="1100" b="1" dirty="0" smtClean="0"/>
              <a:t> </a:t>
            </a:r>
            <a:r>
              <a:rPr lang="en-US" sz="1100" b="1" dirty="0" err="1"/>
              <a:t>духи</a:t>
            </a:r>
            <a:r>
              <a:rPr lang="en-US" sz="1100" b="1" dirty="0"/>
              <a:t>. Press Play 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Активируй тайное оружие своей привлекательности и очарования, просто нажми на </a:t>
            </a:r>
            <a:r>
              <a:rPr lang="ru-RU" sz="1100" dirty="0" err="1"/>
              <a:t>play</a:t>
            </a:r>
            <a:r>
              <a:rPr lang="ru-RU" sz="1100" dirty="0"/>
              <a:t>! Искрящийся аромат предназначен для веселых и энергичных девушек. Основа духов – натуральное невероятно питательное и полезное для волос и тела масло ши. Изысканная нотка </a:t>
            </a:r>
            <a:r>
              <a:rPr lang="ru-RU" sz="1100" b="1" dirty="0"/>
              <a:t>сладкого лайма </a:t>
            </a:r>
            <a:r>
              <a:rPr lang="ru-RU" sz="1100" dirty="0"/>
              <a:t>подчеркнет Вашу индивидуальность, поднимет настроение и жизненный тонус! </a:t>
            </a:r>
            <a:r>
              <a:rPr lang="ru-RU" sz="1100" b="1" dirty="0"/>
              <a:t>Органический кедр </a:t>
            </a:r>
            <a:r>
              <a:rPr lang="ru-RU" sz="1100" dirty="0"/>
              <a:t>увлажняет и насыщает кожу витаминами и заряжает энергией.</a:t>
            </a:r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\\Pr015\publicd\Marketing\ISHODNIKI\KITCHEN\ПРЕЗА\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844824"/>
            <a:ext cx="2311586" cy="2376264"/>
          </a:xfrm>
          <a:prstGeom prst="rect">
            <a:avLst/>
          </a:prstGeom>
          <a:noFill/>
        </p:spPr>
      </p:pic>
      <p:pic>
        <p:nvPicPr>
          <p:cNvPr id="18435" name="Picture 3" descr="\\Pr015\publicd\Marketing\ISHODNIKI\KITCHEN\ПРЕЗА\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16832"/>
            <a:ext cx="2329284" cy="2329284"/>
          </a:xfrm>
          <a:prstGeom prst="rect">
            <a:avLst/>
          </a:prstGeom>
          <a:noFill/>
        </p:spPr>
      </p:pic>
      <p:pic>
        <p:nvPicPr>
          <p:cNvPr id="18436" name="Picture 4" descr="\\Pr015\publicd\Marketing\ISHODNIKI\KITCHEN\ПРЕЗА\7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916832"/>
            <a:ext cx="2267744" cy="2212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362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Смягчающий </a:t>
            </a:r>
            <a:r>
              <a:rPr lang="ru-RU" sz="1100" b="1" dirty="0"/>
              <a:t>крем для тела. Богиня шопинга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Тонкое чувство стиля присуще только истинной богине шопинга. Поэтому этот удивительный крем создан специально для тебя. Его богатый состав сочетает лучшие натуральные компоненты, которые эффективно смягчают кожу, придавая ей гладкость и нежность. </a:t>
            </a:r>
            <a:r>
              <a:rPr lang="ru-RU" sz="1100" b="1" dirty="0"/>
              <a:t>Свежий цветочный мед </a:t>
            </a:r>
            <a:r>
              <a:rPr lang="ru-RU" sz="1100" dirty="0"/>
              <a:t>глубоко питает и разглаживает кожу, а </a:t>
            </a:r>
            <a:r>
              <a:rPr lang="ru-RU" sz="1100" b="1" dirty="0"/>
              <a:t>органическое сандаловое дерево </a:t>
            </a:r>
            <a:r>
              <a:rPr lang="ru-RU" sz="1100" dirty="0"/>
              <a:t>дарит длительное увлажнение и роскошный аромат. </a:t>
            </a:r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Расслабляющее </a:t>
            </a:r>
            <a:r>
              <a:rPr lang="ru-RU" sz="1100" b="1" dirty="0"/>
              <a:t>густое масло для тела. Ночь перед </a:t>
            </a:r>
            <a:r>
              <a:rPr lang="ru-RU" sz="1100" b="1" dirty="0" smtClean="0"/>
              <a:t>рождеством</a:t>
            </a:r>
          </a:p>
          <a:p>
            <a:pPr lvl="0"/>
            <a:endParaRPr lang="ru-RU" sz="1100" b="1" dirty="0"/>
          </a:p>
          <a:p>
            <a:pPr lvl="0"/>
            <a:r>
              <a:rPr lang="ru-RU" sz="1100" b="1" dirty="0" smtClean="0"/>
              <a:t> </a:t>
            </a:r>
            <a:r>
              <a:rPr lang="ru-RU" sz="1100" dirty="0"/>
              <a:t>Почувствуйте уютную атмосферу рождественской ночи: теплый плед, потрескивающие дрова в камине, мерцающие огни новогодней елки.  Ароматное густое масло подарит чувство приятного расслабляющего тепла, восстановит силы, придаст коже мягкость и эластичность. </a:t>
            </a:r>
            <a:r>
              <a:rPr lang="ru-RU" sz="1100" b="1" dirty="0"/>
              <a:t>Органическое масло какао </a:t>
            </a:r>
            <a:r>
              <a:rPr lang="ru-RU" sz="1100" dirty="0"/>
              <a:t>увлажняет и питает кожу, </a:t>
            </a:r>
            <a:r>
              <a:rPr lang="ru-RU" sz="1100" b="1" dirty="0"/>
              <a:t>корица и свежий кардамон</a:t>
            </a:r>
            <a:r>
              <a:rPr lang="ru-RU" sz="1100" dirty="0"/>
              <a:t> тонизируют и восстанавливают ее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Подтягивающий </a:t>
            </a:r>
            <a:r>
              <a:rPr lang="ru-RU" sz="1100" b="1" dirty="0"/>
              <a:t>крем для груди. </a:t>
            </a:r>
            <a:r>
              <a:rPr lang="ru-RU" sz="1100" b="1" dirty="0" err="1"/>
              <a:t>Anti</a:t>
            </a:r>
            <a:r>
              <a:rPr lang="ru-RU" sz="1100" b="1" dirty="0"/>
              <a:t>-гравитация </a:t>
            </a:r>
          </a:p>
          <a:p>
            <a:pPr lvl="0"/>
            <a:r>
              <a:rPr lang="ru-RU" sz="1100" dirty="0"/>
              <a:t>Вашей груди больше не нужна поддержка! Подтягивающий крем для груди </a:t>
            </a:r>
            <a:r>
              <a:rPr lang="ru-RU" sz="1100" dirty="0" err="1"/>
              <a:t>Anti</a:t>
            </a:r>
            <a:r>
              <a:rPr lang="ru-RU" sz="1100" dirty="0"/>
              <a:t>-гравитация содержит натуральные компоненты, которые уплотняют и подтягивают кожу груди, возвращая объем, тонус и красоту. </a:t>
            </a:r>
            <a:r>
              <a:rPr lang="ru-RU" sz="1100" b="1" dirty="0"/>
              <a:t>Экстракт королевской орхидеи</a:t>
            </a:r>
            <a:r>
              <a:rPr lang="ru-RU" sz="1100" dirty="0"/>
              <a:t> повышает упругость и эластичность кожи, нормализует обменные процессы, защищая ее от преждевременного старения. </a:t>
            </a:r>
            <a:r>
              <a:rPr lang="ru-RU" sz="1100" b="1" dirty="0"/>
              <a:t>Органическое масло </a:t>
            </a:r>
            <a:r>
              <a:rPr lang="ru-RU" sz="1100" b="1" dirty="0" err="1"/>
              <a:t>жожоба</a:t>
            </a:r>
            <a:r>
              <a:rPr lang="ru-RU" sz="1100" dirty="0"/>
              <a:t> глубоко питает и восстанавливает структуру кожи, укрепляет и увлажняет ее, предотвращая появление растяжек</a:t>
            </a:r>
            <a:r>
              <a:rPr lang="ru-RU" sz="1100" dirty="0" smtClean="0"/>
              <a:t>.</a:t>
            </a:r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\\Pr015\publicd\Marketing\ISHODNIKI\KITCHEN\ПРЕЗА\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2220449" cy="2418607"/>
          </a:xfrm>
          <a:prstGeom prst="rect">
            <a:avLst/>
          </a:prstGeom>
          <a:noFill/>
        </p:spPr>
      </p:pic>
      <p:pic>
        <p:nvPicPr>
          <p:cNvPr id="19459" name="Picture 3" descr="\\Pr015\publicd\Marketing\ISHODNIKI\KITCHEN\ПРЕЗА\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72816"/>
            <a:ext cx="2291184" cy="2466104"/>
          </a:xfrm>
          <a:prstGeom prst="rect">
            <a:avLst/>
          </a:prstGeom>
          <a:noFill/>
        </p:spPr>
      </p:pic>
      <p:pic>
        <p:nvPicPr>
          <p:cNvPr id="19460" name="Picture 4" descr="\\Pr015\publicd\Marketing\ISHODNIKI\KITCHEN\ПРЕЗА\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556792"/>
            <a:ext cx="2341700" cy="2661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338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Крем-духи </a:t>
            </a:r>
            <a:r>
              <a:rPr lang="ru-RU" sz="1100" b="1" dirty="0"/>
              <a:t>для тела. Шлейф из </a:t>
            </a:r>
            <a:r>
              <a:rPr lang="ru-RU" sz="1100" b="1" dirty="0" smtClean="0"/>
              <a:t>звезд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Примерьте нежный шлейф из звезд! Крем -духи для тела смягчают и увлажняют кожу, придавая ей интригующе мерцающее сияние. Основа крема  – натуральное невероятно питательное и полезное для кожи </a:t>
            </a:r>
            <a:r>
              <a:rPr lang="ru-RU" sz="1100" b="1" dirty="0"/>
              <a:t>масло ши</a:t>
            </a:r>
            <a:r>
              <a:rPr lang="ru-RU" sz="1100" dirty="0"/>
              <a:t>. Потрясающий аромат </a:t>
            </a:r>
            <a:r>
              <a:rPr lang="ru-RU" sz="1100" b="1" dirty="0"/>
              <a:t>органического жасмина и белого мускуса </a:t>
            </a:r>
            <a:r>
              <a:rPr lang="ru-RU" sz="1100" dirty="0"/>
              <a:t>придаст Вам космическую притягательность и волшебную соблазнительность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Разглаживающее </a:t>
            </a:r>
            <a:r>
              <a:rPr lang="ru-RU" sz="1100" b="1" dirty="0"/>
              <a:t>масло для тела. </a:t>
            </a:r>
            <a:r>
              <a:rPr lang="ru-RU" sz="1100" b="1" dirty="0" err="1" smtClean="0"/>
              <a:t>Мимими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b="1" dirty="0" smtClean="0"/>
              <a:t> </a:t>
            </a:r>
            <a:r>
              <a:rPr lang="ru-RU" sz="1100" dirty="0"/>
              <a:t>Подарите Вашей коже невероятно нежное, «</a:t>
            </a:r>
            <a:r>
              <a:rPr lang="ru-RU" sz="1100" dirty="0" err="1"/>
              <a:t>мимишное</a:t>
            </a:r>
            <a:r>
              <a:rPr lang="ru-RU" sz="1100" dirty="0"/>
              <a:t>» преображение! Ваша кожа безупречна и достойна умиления! Разглаживающее масло для тела - это идеальная композиция натуральных масел, которая дарит коже непревзойдённую гладкость и мягкость. </a:t>
            </a:r>
            <a:r>
              <a:rPr lang="ru-RU" sz="1100" b="1" dirty="0"/>
              <a:t>Шелковое масло</a:t>
            </a:r>
            <a:r>
              <a:rPr lang="ru-RU" sz="1100" dirty="0"/>
              <a:t> эффективно устраняет сухость и шелушение кожи, насыщая ее витаминами. </a:t>
            </a:r>
            <a:r>
              <a:rPr lang="ru-RU" sz="1100" b="1" dirty="0"/>
              <a:t>Органическое масло </a:t>
            </a:r>
            <a:r>
              <a:rPr lang="ru-RU" sz="1100" b="1" dirty="0" err="1"/>
              <a:t>мурумуру</a:t>
            </a:r>
            <a:r>
              <a:rPr lang="ru-RU" sz="1100" b="1" dirty="0"/>
              <a:t> </a:t>
            </a:r>
            <a:r>
              <a:rPr lang="ru-RU" sz="1100" dirty="0"/>
              <a:t>питает и омолаживает кожу, делая ее упругой и эластичной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Питательный </a:t>
            </a:r>
            <a:r>
              <a:rPr lang="ru-RU" sz="1100" b="1" dirty="0"/>
              <a:t>крем для тела. $1.000.000 </a:t>
            </a:r>
            <a:r>
              <a:rPr lang="ru-RU" sz="1100" b="1" dirty="0" err="1" smtClean="0"/>
              <a:t>girl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b="1" dirty="0" smtClean="0"/>
              <a:t> </a:t>
            </a:r>
            <a:r>
              <a:rPr lang="ru-RU" sz="1100" dirty="0"/>
              <a:t>Выглядеть и чувствовать себя на миллион очень легко. Роскошный крем подарит Вашей коже непревзойденное питание и пленительную красоту! </a:t>
            </a:r>
            <a:r>
              <a:rPr lang="ru-RU" sz="1100" b="1" dirty="0"/>
              <a:t>Органическое золотое масло </a:t>
            </a:r>
            <a:r>
              <a:rPr lang="ru-RU" sz="1100" b="1" dirty="0" err="1"/>
              <a:t>жожоба</a:t>
            </a:r>
            <a:r>
              <a:rPr lang="ru-RU" sz="1100" b="1" dirty="0"/>
              <a:t> </a:t>
            </a:r>
            <a:r>
              <a:rPr lang="ru-RU" sz="1100" dirty="0"/>
              <a:t>стимулирует регенерацию, восстанавливает и омолаживает кожу, насыщая ее витаминами и микроэлементами.  </a:t>
            </a:r>
            <a:r>
              <a:rPr lang="ru-RU" sz="1100" b="1" dirty="0"/>
              <a:t>Марокканское </a:t>
            </a:r>
            <a:r>
              <a:rPr lang="ru-RU" sz="1100" b="1" dirty="0" err="1"/>
              <a:t>аргановое</a:t>
            </a:r>
            <a:r>
              <a:rPr lang="ru-RU" sz="1100" b="1" dirty="0"/>
              <a:t> масло </a:t>
            </a:r>
            <a:r>
              <a:rPr lang="ru-RU" sz="1100" dirty="0"/>
              <a:t>интенсивно питает и смягчает кожу, придает ей очаровательное жемчужное сияние. Вашему совершенству нет предела</a:t>
            </a:r>
            <a:r>
              <a:rPr lang="ru-RU" sz="1100" dirty="0" smtClean="0"/>
              <a:t>!</a:t>
            </a:r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\\Pr015\publicd\Marketing\ISHODNIKI\KITCHEN\ПРЕЗА\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988840"/>
            <a:ext cx="2199340" cy="2232248"/>
          </a:xfrm>
          <a:prstGeom prst="rect">
            <a:avLst/>
          </a:prstGeom>
          <a:noFill/>
        </p:spPr>
      </p:pic>
      <p:pic>
        <p:nvPicPr>
          <p:cNvPr id="20483" name="Picture 3" descr="\\Pr015\publicd\Marketing\ISHODNIKI\KITCHEN\ПРЕЗА\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88840"/>
            <a:ext cx="2232248" cy="2232248"/>
          </a:xfrm>
          <a:prstGeom prst="rect">
            <a:avLst/>
          </a:prstGeom>
          <a:noFill/>
        </p:spPr>
      </p:pic>
      <p:pic>
        <p:nvPicPr>
          <p:cNvPr id="20484" name="Picture 4" descr="\\Pr015\publicd\Marketing\ISHODNIKI\KITCHEN\ПРЕЗА\7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687" y="1844824"/>
            <a:ext cx="2269313" cy="226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294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Ночной </a:t>
            </a:r>
            <a:r>
              <a:rPr lang="ru-RU" sz="1100" b="1" dirty="0"/>
              <a:t>крем для тела. Лиловый </a:t>
            </a:r>
            <a:r>
              <a:rPr lang="ru-RU" sz="1100" b="1" dirty="0" smtClean="0"/>
              <a:t>сонник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Представьте себе, что Вы становитесь красивее... просто во сне. Мечты сбываются!  Ночной крем для тела бережно ухаживает за кожей во время сна, стимулирует процессы регенерации, оказывает общеукрепляющее и омолаживающее действие. </a:t>
            </a:r>
            <a:r>
              <a:rPr lang="ru-RU" sz="1100" b="1" dirty="0"/>
              <a:t>Органическое лавандовое масло</a:t>
            </a:r>
            <a:r>
              <a:rPr lang="ru-RU" sz="1100" dirty="0"/>
              <a:t> питает и успокаивает кожу, </a:t>
            </a:r>
            <a:r>
              <a:rPr lang="ru-RU" sz="1100" b="1" dirty="0"/>
              <a:t>ночная фиалка </a:t>
            </a:r>
            <a:r>
              <a:rPr lang="ru-RU" sz="1100" dirty="0"/>
              <a:t>и </a:t>
            </a:r>
            <a:r>
              <a:rPr lang="ru-RU" sz="1100" b="1" dirty="0"/>
              <a:t>вечерняя лилия </a:t>
            </a:r>
            <a:r>
              <a:rPr lang="ru-RU" sz="1100" dirty="0"/>
              <a:t>увлажняют, повышают упругость и эластичность.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Защитный </a:t>
            </a:r>
            <a:r>
              <a:rPr lang="ru-RU" sz="1100" b="1" dirty="0"/>
              <a:t>крем для рук. Варежки </a:t>
            </a:r>
            <a:endParaRPr lang="ru-RU" sz="1100" b="1" dirty="0" smtClean="0"/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Защитный крем для рук, словно мягкие варежки надежно защищает нежную кожу от мороза, ветра и солнца. </a:t>
            </a:r>
            <a:r>
              <a:rPr lang="ru-RU" sz="1100" b="1" dirty="0"/>
              <a:t>Органическая медовая корица </a:t>
            </a:r>
            <a:r>
              <a:rPr lang="ru-RU" sz="1100" dirty="0"/>
              <a:t>увлажняет и смягчает кожу рук, предотвращая ее пересыхание и обветривание. </a:t>
            </a:r>
            <a:r>
              <a:rPr lang="ru-RU" sz="1100" b="1" dirty="0"/>
              <a:t>Свежий имбирь </a:t>
            </a:r>
            <a:r>
              <a:rPr lang="ru-RU" sz="1100" dirty="0"/>
              <a:t>тонизирует и питает, создавая на коже рук невидимый защитный слой, удерживающий влагу. 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Омолаживающий </a:t>
            </a:r>
            <a:r>
              <a:rPr lang="ru-RU" sz="1100" b="1" dirty="0"/>
              <a:t>крем для тела. Девичник в Вегасе </a:t>
            </a:r>
            <a:endParaRPr lang="ru-RU" sz="1100" b="1" dirty="0" smtClean="0"/>
          </a:p>
          <a:p>
            <a:pPr lvl="0"/>
            <a:r>
              <a:rPr lang="ru-RU" sz="1100" dirty="0"/>
              <a:t>Яркий и впечатляющий, веселый и заводной девичник в Вегасе! Этот несравненный крем для тела подарит незабываемые моменты радости и наслаждения! </a:t>
            </a:r>
            <a:r>
              <a:rPr lang="ru-RU" sz="1100" b="1" dirty="0"/>
              <a:t>Органическое масло зеленого кофе </a:t>
            </a:r>
            <a:r>
              <a:rPr lang="ru-RU" sz="1100" dirty="0"/>
              <a:t>заряжает энергией, дарит коже тонус, молодость и красоту, эффективно подтягивает и питает ее. </a:t>
            </a:r>
            <a:r>
              <a:rPr lang="ru-RU" sz="1100" b="1" dirty="0"/>
              <a:t>Свежие листья колы и </a:t>
            </a:r>
            <a:r>
              <a:rPr lang="ru-RU" sz="1100" b="1" dirty="0" err="1"/>
              <a:t>гуарана</a:t>
            </a:r>
            <a:r>
              <a:rPr lang="ru-RU" sz="1100" b="1" dirty="0"/>
              <a:t> </a:t>
            </a:r>
            <a:r>
              <a:rPr lang="ru-RU" sz="1100" dirty="0"/>
              <a:t>– мощнейшие антиоксиданты, интенсивно увлажняют кожу, повышая ее упругость и эластичность</a:t>
            </a:r>
            <a:r>
              <a:rPr lang="ru-RU" sz="1100" b="1" dirty="0" smtClean="0"/>
              <a:t>.</a:t>
            </a:r>
          </a:p>
          <a:p>
            <a:pPr lvl="0"/>
            <a:r>
              <a:rPr lang="ru-RU" sz="1100" dirty="0" smtClean="0"/>
              <a:t>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\\Pr015\publicd\Marketing\ISHODNIKI\KITCHEN\ПРЕЗА\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216" y="2060848"/>
            <a:ext cx="2272952" cy="2119659"/>
          </a:xfrm>
          <a:prstGeom prst="rect">
            <a:avLst/>
          </a:prstGeom>
          <a:noFill/>
        </p:spPr>
      </p:pic>
      <p:pic>
        <p:nvPicPr>
          <p:cNvPr id="21507" name="Picture 3" descr="\\Pr015\publicd\Marketing\ISHODNIKI\KITCHEN\ПРЕЗА\8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88840"/>
            <a:ext cx="2234535" cy="2201755"/>
          </a:xfrm>
          <a:prstGeom prst="rect">
            <a:avLst/>
          </a:prstGeom>
          <a:noFill/>
        </p:spPr>
      </p:pic>
      <p:pic>
        <p:nvPicPr>
          <p:cNvPr id="21508" name="Picture 4" descr="\\Pr015\publicd\Marketing\ISHODNIKI\KITCHEN\ПРЕЗА\9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5418" y="1916832"/>
            <a:ext cx="2199819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840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Увлажняющий </a:t>
            </a:r>
            <a:r>
              <a:rPr lang="ru-RU" sz="1100" b="1" dirty="0"/>
              <a:t>крем для рук. 5 </a:t>
            </a:r>
            <a:r>
              <a:rPr lang="ru-RU" sz="1100" b="1" dirty="0" err="1"/>
              <a:t>o’clock</a:t>
            </a:r>
            <a:r>
              <a:rPr lang="ru-RU" sz="1100" b="1" dirty="0"/>
              <a:t> </a:t>
            </a:r>
            <a:r>
              <a:rPr lang="ru-RU" sz="1100" b="1" dirty="0" err="1" smtClean="0"/>
              <a:t>tea</a:t>
            </a:r>
            <a:endParaRPr lang="ru-RU" sz="1100" b="1" dirty="0" smtClean="0"/>
          </a:p>
          <a:p>
            <a:pPr lvl="0"/>
            <a:r>
              <a:rPr lang="ru-RU" sz="1100" b="1" dirty="0" smtClean="0"/>
              <a:t> </a:t>
            </a:r>
          </a:p>
          <a:p>
            <a:pPr lvl="0"/>
            <a:r>
              <a:rPr lang="ru-RU" sz="1100" dirty="0"/>
              <a:t>Увлажняющая чайная церемония для кожи Ваших рук. Обеспечивает ежедневный интенсивный уход, насыщает кожу влагой и питательными веществами. </a:t>
            </a:r>
            <a:r>
              <a:rPr lang="ru-RU" sz="1100" b="1" dirty="0"/>
              <a:t>Свежий чай </a:t>
            </a:r>
            <a:r>
              <a:rPr lang="ru-RU" sz="1100" b="1" dirty="0" err="1"/>
              <a:t>матэ</a:t>
            </a:r>
            <a:r>
              <a:rPr lang="ru-RU" sz="1100" b="1" dirty="0"/>
              <a:t> </a:t>
            </a:r>
            <a:r>
              <a:rPr lang="ru-RU" sz="1100" dirty="0"/>
              <a:t>тонизирует и восстанавливает кожу рук, делая ее мягкой и гладкой, насыщает ее антиоксидантами и дарит ощущение свежести. </a:t>
            </a:r>
            <a:r>
              <a:rPr lang="ru-RU" sz="1100" b="1" dirty="0"/>
              <a:t>Органический бергамот </a:t>
            </a:r>
            <a:r>
              <a:rPr lang="ru-RU" sz="1100" dirty="0"/>
              <a:t>увлажняет кожу и  снимает раздражение, обладает антибактериальным эффектом. </a:t>
            </a:r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Обновляющий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рук. Флегматичная </a:t>
            </a:r>
            <a:r>
              <a:rPr lang="ru-RU" sz="1100" b="1" dirty="0" smtClean="0"/>
              <a:t>груша</a:t>
            </a:r>
          </a:p>
          <a:p>
            <a:pPr lvl="0"/>
            <a:endParaRPr lang="ru-RU" sz="1100" b="1" dirty="0"/>
          </a:p>
          <a:p>
            <a:pPr lvl="0"/>
            <a:r>
              <a:rPr lang="ru-RU" sz="1100" dirty="0"/>
              <a:t>Фруктовый </a:t>
            </a:r>
            <a:r>
              <a:rPr lang="ru-RU" sz="1100" dirty="0" err="1"/>
              <a:t>скраб</a:t>
            </a:r>
            <a:r>
              <a:rPr lang="ru-RU" sz="1100" dirty="0"/>
              <a:t> подарит естественное обновление нежной коже Ваших рук! </a:t>
            </a:r>
            <a:r>
              <a:rPr lang="ru-RU" sz="1100" b="1" dirty="0"/>
              <a:t>Виноградные косточки </a:t>
            </a:r>
            <a:r>
              <a:rPr lang="ru-RU" sz="1100" dirty="0"/>
              <a:t>отлично </a:t>
            </a:r>
            <a:r>
              <a:rPr lang="ru-RU" sz="1100" dirty="0" err="1"/>
              <a:t>отшелушивают</a:t>
            </a:r>
            <a:r>
              <a:rPr lang="ru-RU" sz="1100" dirty="0"/>
              <a:t>, делая кожу гладкой и шелковистой. </a:t>
            </a:r>
            <a:r>
              <a:rPr lang="ru-RU" sz="1100" b="1" dirty="0"/>
              <a:t>Свежая груша</a:t>
            </a:r>
            <a:r>
              <a:rPr lang="ru-RU" sz="1100" dirty="0"/>
              <a:t> дюшес увлажняет и смягчает кожу, придает ей молодость и ухоженный вид</a:t>
            </a:r>
            <a:r>
              <a:rPr lang="ru-RU" sz="1100" dirty="0" smtClean="0"/>
              <a:t>.</a:t>
            </a:r>
            <a:endParaRPr lang="ru-RU" sz="1100" dirty="0"/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Питательный </a:t>
            </a:r>
            <a:r>
              <a:rPr lang="ru-RU" sz="1100" b="1" dirty="0"/>
              <a:t>крем для рук. </a:t>
            </a:r>
            <a:r>
              <a:rPr lang="ru-RU" sz="1100" b="1" dirty="0" err="1"/>
              <a:t>Акуна</a:t>
            </a:r>
            <a:r>
              <a:rPr lang="ru-RU" sz="1100" b="1" dirty="0"/>
              <a:t> </a:t>
            </a:r>
            <a:r>
              <a:rPr lang="ru-RU" sz="1100" b="1" dirty="0" smtClean="0"/>
              <a:t>Банана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Великолепное банановое удовольствие для нежной кожи Ваших рук. Питательный крем прекрасно заботится и идеально смягчает кожу рук, делая её удивительно нежной и шелковистой. </a:t>
            </a:r>
            <a:r>
              <a:rPr lang="ru-RU" sz="1100" b="1" dirty="0"/>
              <a:t>Органический колумбийский банан</a:t>
            </a:r>
            <a:r>
              <a:rPr lang="ru-RU" sz="1100" dirty="0"/>
              <a:t> питает и защищает кожу рук, делая ее мягкой и бархатистой. </a:t>
            </a:r>
            <a:r>
              <a:rPr lang="ru-RU" sz="1100" b="1" dirty="0"/>
              <a:t>Свежее манго </a:t>
            </a:r>
            <a:r>
              <a:rPr lang="ru-RU" sz="1100" dirty="0"/>
              <a:t>увлажняет и насыщает кожу витаминами, предотвращая ее пересыхание и обветривание. </a:t>
            </a:r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\\Pr015\publicd\Marketing\ISHODNIKI\KITCHEN\ПРЕЗА\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322" y="2060848"/>
            <a:ext cx="2168350" cy="2160240"/>
          </a:xfrm>
          <a:prstGeom prst="rect">
            <a:avLst/>
          </a:prstGeom>
          <a:noFill/>
        </p:spPr>
      </p:pic>
      <p:pic>
        <p:nvPicPr>
          <p:cNvPr id="22531" name="Picture 3" descr="\\Pr015\publicd\Marketing\ISHODNIKI\KITCHEN\ПРЕЗА\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916832"/>
            <a:ext cx="2160240" cy="2253125"/>
          </a:xfrm>
          <a:prstGeom prst="rect">
            <a:avLst/>
          </a:prstGeom>
          <a:noFill/>
        </p:spPr>
      </p:pic>
      <p:pic>
        <p:nvPicPr>
          <p:cNvPr id="22532" name="Picture 4" descr="\\Pr015\publicd\Marketing\ISHODNIKI\KITCHEN\ПРЕЗА\8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060848"/>
            <a:ext cx="2162425" cy="2140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821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9599" y="0"/>
            <a:ext cx="10848223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221088"/>
            <a:ext cx="3312368" cy="2376264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2300" b="1" dirty="0" smtClean="0"/>
              <a:t>           Твердый шампунь, приподнимающий корни волос. </a:t>
            </a:r>
            <a:r>
              <a:rPr lang="en-US" sz="2300" b="1" dirty="0" smtClean="0"/>
              <a:t>Wow</a:t>
            </a:r>
            <a:r>
              <a:rPr lang="ru-RU" sz="2300" b="1" dirty="0" smtClean="0"/>
              <a:t>-объем.  </a:t>
            </a: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            Невероятно длительный объем для Вашей причёски - это реальность! Уникальный твердый шампунь наполняет волосы силой и энергией, делая их густыми и объемными от самых корней. </a:t>
            </a:r>
            <a:r>
              <a:rPr lang="ru-RU" sz="2300" b="1" i="1" dirty="0" smtClean="0"/>
              <a:t>Органический мускатный шалфей </a:t>
            </a:r>
            <a:r>
              <a:rPr lang="ru-RU" sz="2300" dirty="0" smtClean="0"/>
              <a:t>уплотняет структуру волос, а </a:t>
            </a:r>
            <a:r>
              <a:rPr lang="ru-RU" sz="2300" b="1" i="1" dirty="0" smtClean="0"/>
              <a:t>свежий инжир</a:t>
            </a:r>
            <a:r>
              <a:rPr lang="ru-RU" sz="2300" dirty="0" smtClean="0"/>
              <a:t> придает им упругость и шелковистость. Экстремальный объем и пышность станут Вашими постоянными спутниками. Друзья и знакомые не перестанут восхищаться удивительной красотой ваших волос.</a:t>
            </a:r>
          </a:p>
          <a:p>
            <a:pPr>
              <a:buNone/>
            </a:pPr>
            <a:r>
              <a:rPr lang="ru-RU" sz="2300" b="1" dirty="0" smtClean="0">
                <a:latin typeface="Calibri" pitchFamily="34" charset="0"/>
              </a:rPr>
              <a:t>           </a:t>
            </a:r>
            <a:r>
              <a:rPr lang="ru-RU" sz="2900" b="1" dirty="0" smtClean="0">
                <a:latin typeface="Calibri" pitchFamily="34" charset="0"/>
              </a:rPr>
              <a:t>Банка 100 мл. – 12 шт./</a:t>
            </a:r>
            <a:r>
              <a:rPr lang="ru-RU" sz="2900" b="1" dirty="0" err="1" smtClean="0">
                <a:latin typeface="Calibri" pitchFamily="34" charset="0"/>
              </a:rPr>
              <a:t>кор</a:t>
            </a:r>
            <a:r>
              <a:rPr lang="ru-RU" sz="2900" b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03848" y="4221088"/>
            <a:ext cx="289066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Твердый шампунь для окрашенных волос. </a:t>
            </a:r>
            <a:endParaRPr lang="en-US" sz="1100" b="1" dirty="0" smtClean="0"/>
          </a:p>
          <a:p>
            <a:pPr lvl="0"/>
            <a:r>
              <a:rPr lang="ru-RU" sz="1100" b="1" dirty="0" smtClean="0"/>
              <a:t>Да будет цвет!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endParaRPr lang="en-US" sz="900" dirty="0" smtClean="0"/>
          </a:p>
          <a:p>
            <a:r>
              <a:rPr lang="ru-RU" sz="1100" dirty="0" smtClean="0"/>
              <a:t>Вы готовы к переменам? Да будет цвет! Твердый шампунь дарит деликатное очищение и надолго обеспечивает стойкость цвета. </a:t>
            </a:r>
            <a:r>
              <a:rPr lang="ru-RU" sz="1100" b="1" dirty="0" smtClean="0"/>
              <a:t>Органическое масло </a:t>
            </a:r>
            <a:r>
              <a:rPr lang="ru-RU" sz="1100" b="1" dirty="0" err="1" smtClean="0"/>
              <a:t>Ши</a:t>
            </a:r>
            <a:r>
              <a:rPr lang="ru-RU" sz="1100" dirty="0" smtClean="0"/>
              <a:t> надежно защищает и активно питает волосы, </a:t>
            </a:r>
            <a:r>
              <a:rPr lang="ru-RU" sz="1100" b="1" dirty="0" smtClean="0"/>
              <a:t>свежий сок инжира</a:t>
            </a:r>
            <a:r>
              <a:rPr lang="ru-RU" sz="1100" dirty="0" smtClean="0"/>
              <a:t> дарит естественную мягкость и шелковистость. Результат превзойдет Ваши ожидания! Невероятно яркий и насыщенный цвет волос будет приковывать восхищенные взгляды  окружающих.</a:t>
            </a:r>
          </a:p>
          <a:p>
            <a:endParaRPr lang="ru-RU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84168" y="4149080"/>
            <a:ext cx="30598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Твердый разглаживающий шампунь для волос. </a:t>
            </a:r>
            <a:r>
              <a:rPr lang="en-US" sz="1100" b="1" dirty="0" smtClean="0"/>
              <a:t>Super</a:t>
            </a:r>
            <a:r>
              <a:rPr lang="ru-RU" sz="1100" b="1" dirty="0" smtClean="0"/>
              <a:t>-сияние.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en-US" sz="900" dirty="0" smtClean="0"/>
          </a:p>
          <a:p>
            <a:pPr lvl="0"/>
            <a:r>
              <a:rPr lang="ru-RU" sz="1000" dirty="0" smtClean="0"/>
              <a:t> </a:t>
            </a:r>
            <a:r>
              <a:rPr lang="ru-RU" sz="1100" dirty="0" smtClean="0"/>
              <a:t>Твердый разглаживающий шампунь деликатно очищает волосы и возвращает им сияние и красоту. </a:t>
            </a:r>
            <a:r>
              <a:rPr lang="ru-RU" sz="1100" b="1" dirty="0" smtClean="0"/>
              <a:t>Свежий розовый </a:t>
            </a:r>
            <a:r>
              <a:rPr lang="ru-RU" sz="1100" b="1" dirty="0" err="1" smtClean="0"/>
              <a:t>личи</a:t>
            </a:r>
            <a:r>
              <a:rPr lang="ru-RU" sz="1100" dirty="0" smtClean="0"/>
              <a:t> увлажняет и насыщает витаминами, </a:t>
            </a:r>
            <a:r>
              <a:rPr lang="ru-RU" sz="1100" b="1" dirty="0" smtClean="0"/>
              <a:t>органическое</a:t>
            </a:r>
            <a:r>
              <a:rPr lang="ru-RU" sz="1100" dirty="0" smtClean="0"/>
              <a:t> </a:t>
            </a:r>
            <a:r>
              <a:rPr lang="ru-RU" sz="1100" b="1" dirty="0" smtClean="0"/>
              <a:t>масло </a:t>
            </a:r>
            <a:r>
              <a:rPr lang="ru-RU" sz="1100" b="1" dirty="0" err="1" smtClean="0"/>
              <a:t>купуасу</a:t>
            </a:r>
            <a:r>
              <a:rPr lang="ru-RU" sz="1100" b="1" dirty="0" smtClean="0"/>
              <a:t> </a:t>
            </a:r>
            <a:r>
              <a:rPr lang="ru-RU" sz="1100" dirty="0" smtClean="0"/>
              <a:t>глубоко питает и разглаживает волосы по всей длине. Головокружительный бриллиантовый блеск Ваших волос привлекает внимание и пробуждает нежные чувства.</a:t>
            </a:r>
            <a:endParaRPr lang="en-US" sz="1100" dirty="0" smtClean="0"/>
          </a:p>
          <a:p>
            <a:pPr lvl="0"/>
            <a:endParaRPr lang="en-US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3" descr="\\Pr015\publicd\Marketing\ISHODNIKI\KITCHEN\ПРЕЗА\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2088232" cy="2106618"/>
          </a:xfrm>
          <a:prstGeom prst="rect">
            <a:avLst/>
          </a:prstGeom>
          <a:noFill/>
        </p:spPr>
      </p:pic>
      <p:pic>
        <p:nvPicPr>
          <p:cNvPr id="18436" name="Picture 4" descr="\\Pr015\publicd\Marketing\ISHODNIKI\KITCHEN\ПРЕЗА\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4" y="2060848"/>
            <a:ext cx="2044261" cy="2016224"/>
          </a:xfrm>
          <a:prstGeom prst="rect">
            <a:avLst/>
          </a:prstGeom>
          <a:noFill/>
        </p:spPr>
      </p:pic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ВОЛОСАМИ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\\Pr015\publicd\Marketing\ISHODNIKI\KITCHEN\ПРЕЗА\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88840"/>
            <a:ext cx="2088232" cy="2028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Питательный </a:t>
            </a:r>
            <a:r>
              <a:rPr lang="ru-RU" sz="1100" b="1" dirty="0"/>
              <a:t>крем для ног. Теплые носочки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Теплые носочки согреют Ваши ножки, подарят коже особое питание и уют. Крем для ног улучшает кровообращение, смягчает пяточки и восстанавливает эластичность кожи. </a:t>
            </a:r>
            <a:r>
              <a:rPr lang="ru-RU" sz="1100" b="1" dirty="0"/>
              <a:t>Свежий шиповник </a:t>
            </a:r>
            <a:r>
              <a:rPr lang="ru-RU" sz="1100" dirty="0"/>
              <a:t>обладает эффективным регенерирующим действием, и предотвращает появление мозолей. </a:t>
            </a:r>
            <a:r>
              <a:rPr lang="ru-RU" sz="1100" b="1" dirty="0"/>
              <a:t>Органическая лесная малина </a:t>
            </a:r>
            <a:r>
              <a:rPr lang="ru-RU" sz="1100" dirty="0"/>
              <a:t>увлажняет и успокаивает кожу, придавая нежный аромат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Увлажняющий </a:t>
            </a:r>
            <a:r>
              <a:rPr lang="ru-RU" sz="1100" b="1" dirty="0"/>
              <a:t>крем для ног. Хурма не вяжет, хурма шьет </a:t>
            </a:r>
            <a:endParaRPr lang="ru-RU" sz="1100" b="1" dirty="0" smtClean="0"/>
          </a:p>
          <a:p>
            <a:pPr lvl="0"/>
            <a:endParaRPr lang="ru-RU" sz="1100" dirty="0"/>
          </a:p>
          <a:p>
            <a:pPr lvl="0"/>
            <a:r>
              <a:rPr lang="ru-RU" sz="1100" dirty="0"/>
              <a:t>Хурма - рыжая красавица и кудесница, нежно заботится и ухаживает за Вашей кожей. Этот волшебный крем для ног на основе уникального компонента - </a:t>
            </a:r>
            <a:r>
              <a:rPr lang="ru-RU" sz="1100" b="1" dirty="0"/>
              <a:t>свежей гавайской хурмы</a:t>
            </a:r>
            <a:r>
              <a:rPr lang="ru-RU" sz="1100" dirty="0"/>
              <a:t>, подарит Вашим ножкам неповторимое ощущение гладкости и увлажненности. Он обладает выраженным смягчающим действием, а входящая в его состав </a:t>
            </a:r>
            <a:r>
              <a:rPr lang="ru-RU" sz="1100" b="1" dirty="0"/>
              <a:t>органическая шелковица </a:t>
            </a:r>
            <a:r>
              <a:rPr lang="ru-RU" sz="1100" dirty="0"/>
              <a:t>насыщает кожу необходимыми питательными веществами, дарит ощущение нежности и комфорта. </a:t>
            </a:r>
            <a:endParaRPr lang="ru-RU" sz="1100" dirty="0" smtClean="0"/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Питательный </a:t>
            </a:r>
            <a:r>
              <a:rPr lang="ru-RU" sz="1100" b="1" dirty="0" err="1"/>
              <a:t>скраб</a:t>
            </a:r>
            <a:r>
              <a:rPr lang="ru-RU" sz="1100" b="1" dirty="0"/>
              <a:t> для рук. Ежевика + </a:t>
            </a:r>
            <a:r>
              <a:rPr lang="ru-RU" sz="1100" b="1" dirty="0" err="1"/>
              <a:t>Личи</a:t>
            </a:r>
            <a:r>
              <a:rPr lang="ru-RU" sz="1100" b="1" dirty="0"/>
              <a:t> = ♥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Ваши ручки по достоинству оценят сочное ягодное угощение. Натуральные компоненты </a:t>
            </a:r>
            <a:r>
              <a:rPr lang="ru-RU" sz="1100" dirty="0" err="1"/>
              <a:t>скраба</a:t>
            </a:r>
            <a:r>
              <a:rPr lang="ru-RU" sz="1100" dirty="0"/>
              <a:t> нежно </a:t>
            </a:r>
            <a:r>
              <a:rPr lang="ru-RU" sz="1100" dirty="0" err="1"/>
              <a:t>отшелушивают</a:t>
            </a:r>
            <a:r>
              <a:rPr lang="ru-RU" sz="1100" dirty="0"/>
              <a:t> и обновляют кожу</a:t>
            </a:r>
            <a:r>
              <a:rPr lang="ru-RU" sz="1100" b="1" dirty="0"/>
              <a:t>. Свежая гигантская ежевика</a:t>
            </a:r>
            <a:r>
              <a:rPr lang="ru-RU" sz="1100" dirty="0"/>
              <a:t> ускоряет процессы регенерации клеток кожи, глубоко питает ее и восстанавливает. </a:t>
            </a:r>
            <a:r>
              <a:rPr lang="ru-RU" sz="1100" b="1" dirty="0"/>
              <a:t>Органический розовый </a:t>
            </a:r>
            <a:r>
              <a:rPr lang="ru-RU" sz="1100" b="1" dirty="0" err="1"/>
              <a:t>личи</a:t>
            </a:r>
            <a:r>
              <a:rPr lang="ru-RU" sz="1100" b="1" dirty="0"/>
              <a:t> </a:t>
            </a:r>
            <a:r>
              <a:rPr lang="ru-RU" sz="1100" dirty="0"/>
              <a:t>смягчает и увлажняет кожу, делая ее гладкой и шелковистой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\\Pr015\publicd\Marketing\ISHODNIKI\KITCHEN\ПРЕЗА\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844824"/>
            <a:ext cx="2265689" cy="2298486"/>
          </a:xfrm>
          <a:prstGeom prst="rect">
            <a:avLst/>
          </a:prstGeom>
          <a:noFill/>
        </p:spPr>
      </p:pic>
      <p:pic>
        <p:nvPicPr>
          <p:cNvPr id="23555" name="Picture 3" descr="\\Pr015\publicd\Marketing\ISHODNIKI\KITCHEN\ПРЕЗА\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72816"/>
            <a:ext cx="2210069" cy="2345159"/>
          </a:xfrm>
          <a:prstGeom prst="rect">
            <a:avLst/>
          </a:prstGeom>
          <a:noFill/>
        </p:spPr>
      </p:pic>
      <p:pic>
        <p:nvPicPr>
          <p:cNvPr id="23556" name="Picture 4" descr="\\Pr015\publicd\Marketing\ISHODNIKI\KITCHEN\ПРЕЗА\1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5220" y="1916832"/>
            <a:ext cx="2237300" cy="227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2056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Полирующий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ног. Хрустальная </a:t>
            </a:r>
            <a:r>
              <a:rPr lang="ru-RU" sz="1100" b="1" dirty="0" smtClean="0"/>
              <a:t>туфелька</a:t>
            </a:r>
          </a:p>
          <a:p>
            <a:pPr lvl="0"/>
            <a:r>
              <a:rPr lang="ru-RU" sz="1100" b="1" dirty="0" smtClean="0"/>
              <a:t> </a:t>
            </a:r>
          </a:p>
          <a:p>
            <a:pPr lvl="0"/>
            <a:r>
              <a:rPr lang="ru-RU" sz="1100" dirty="0"/>
              <a:t>Самая волшебная и очаровательная сказка для тех, кто мечтает стать принцессой.  Ваши ножки достойны хрустальной туфельки! Нежный </a:t>
            </a:r>
            <a:r>
              <a:rPr lang="ru-RU" sz="1100" dirty="0" err="1"/>
              <a:t>скраб</a:t>
            </a:r>
            <a:r>
              <a:rPr lang="ru-RU" sz="1100" dirty="0"/>
              <a:t> деликатно очищает, щедро питает и обновляет кожу стоп. </a:t>
            </a:r>
            <a:r>
              <a:rPr lang="ru-RU" sz="1100" b="1" dirty="0"/>
              <a:t>Органический сахар и косточки белой смородины </a:t>
            </a:r>
            <a:r>
              <a:rPr lang="ru-RU" sz="1100" dirty="0"/>
              <a:t>мягко полируют и </a:t>
            </a:r>
            <a:r>
              <a:rPr lang="ru-RU" sz="1100" dirty="0" err="1"/>
              <a:t>отшелушивают</a:t>
            </a:r>
            <a:r>
              <a:rPr lang="ru-RU" sz="1100" dirty="0"/>
              <a:t>, избавляя кожу от сухости, дарят ей неповторимою гладкость и мягкость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Обновляющий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ног. </a:t>
            </a:r>
            <a:r>
              <a:rPr lang="ru-RU" sz="1100" b="1" dirty="0" err="1"/>
              <a:t>Latte</a:t>
            </a:r>
            <a:r>
              <a:rPr lang="ru-RU" sz="1100" b="1" dirty="0"/>
              <a:t> с собой, пожалуйста </a:t>
            </a:r>
            <a:endParaRPr lang="ru-RU" sz="1100" dirty="0" smtClean="0"/>
          </a:p>
          <a:p>
            <a:pPr lvl="0"/>
            <a:r>
              <a:rPr lang="ru-RU" sz="1100" dirty="0"/>
              <a:t>Побалуйте свои ножки легким, бодрящим </a:t>
            </a:r>
            <a:r>
              <a:rPr lang="ru-RU" sz="1100" dirty="0" err="1"/>
              <a:t>латте</a:t>
            </a:r>
            <a:r>
              <a:rPr lang="ru-RU" sz="1100" dirty="0"/>
              <a:t>! Ароматный кофейный </a:t>
            </a:r>
            <a:r>
              <a:rPr lang="ru-RU" sz="1100" dirty="0" err="1"/>
              <a:t>скраб</a:t>
            </a:r>
            <a:r>
              <a:rPr lang="ru-RU" sz="1100" dirty="0"/>
              <a:t> смягчает и питает кожу ног, придает пяточкам и ступням нежность и гладкость. </a:t>
            </a:r>
            <a:r>
              <a:rPr lang="ru-RU" sz="1100" b="1" dirty="0"/>
              <a:t>Органические кофейные зерна и тростниковый сахар </a:t>
            </a:r>
            <a:r>
              <a:rPr lang="ru-RU" sz="1100" dirty="0"/>
              <a:t>бережно очищают и обновляют кожу, улучшают регенерацию и повышают эластичность кожи. </a:t>
            </a:r>
            <a:r>
              <a:rPr lang="ru-RU" sz="1100" b="1" dirty="0"/>
              <a:t>Молоко</a:t>
            </a:r>
            <a:r>
              <a:rPr lang="ru-RU" sz="1100" dirty="0"/>
              <a:t> питает и увлажняет кожу, насыщает ее полезными микроэлементами и витаминами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Освежающий </a:t>
            </a:r>
            <a:r>
              <a:rPr lang="ru-RU" sz="1100" b="1" dirty="0"/>
              <a:t>крем для ног. Танцы на </a:t>
            </a:r>
            <a:r>
              <a:rPr lang="ru-RU" sz="1100" b="1" dirty="0" smtClean="0"/>
              <a:t>льду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Освежающий крем для ног мгновенно снимает усталость и дарит чувство ледяной прохлады. </a:t>
            </a:r>
            <a:r>
              <a:rPr lang="ru-RU" sz="1100" b="1" dirty="0"/>
              <a:t>Органическая орхидея </a:t>
            </a:r>
            <a:r>
              <a:rPr lang="ru-RU" sz="1100" dirty="0"/>
              <a:t>поможет снять неприятные ощущения тяжести, укрепляет сосуды и заботится о красоте ног. </a:t>
            </a:r>
            <a:r>
              <a:rPr lang="ru-RU" sz="1100" b="1" dirty="0"/>
              <a:t>Масло голубого ириса </a:t>
            </a:r>
            <a:r>
              <a:rPr lang="ru-RU" sz="1100" dirty="0"/>
              <a:t>питает, придает коже ног гладкость и мягкость, дарит свежий и приятный аромат. Результат превзойдет все ожидания, и даже после тяжелого рабочего дня Вы сможете с легкостью танцевать на льду! 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\\Pr015\publicd\Marketing\ISHODNIKI\KITCHEN\ПРЕЗА\1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844824"/>
            <a:ext cx="2457905" cy="2440717"/>
          </a:xfrm>
          <a:prstGeom prst="rect">
            <a:avLst/>
          </a:prstGeom>
          <a:noFill/>
        </p:spPr>
      </p:pic>
      <p:pic>
        <p:nvPicPr>
          <p:cNvPr id="25602" name="Picture 2" descr="\\Pr015\publicd\Marketing\ISHODNIKI\KITCHEN\ПРЕЗА\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44824"/>
            <a:ext cx="2411760" cy="2370883"/>
          </a:xfrm>
          <a:prstGeom prst="rect">
            <a:avLst/>
          </a:prstGeom>
          <a:noFill/>
        </p:spPr>
      </p:pic>
      <p:pic>
        <p:nvPicPr>
          <p:cNvPr id="25603" name="Picture 3" descr="\\Pr015\publicd\Marketing\ISHODNIKI\KITCHEN\ПРЕЗА\9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9969" y="1988840"/>
            <a:ext cx="214916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6528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Мягкое </a:t>
            </a:r>
            <a:r>
              <a:rPr lang="ru-RU" sz="1100" b="1" dirty="0"/>
              <a:t>мыло для рук ручной работы. Из детства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Мягкое мыло деликатно очищает и бережно ухаживает за нежной кожей рук. </a:t>
            </a:r>
            <a:r>
              <a:rPr lang="ru-RU" sz="1100" b="1" dirty="0"/>
              <a:t>Свежая земляника </a:t>
            </a:r>
            <a:r>
              <a:rPr lang="ru-RU" sz="1100" dirty="0"/>
              <a:t>питает и увлажняет кожу рук, а ее спелый сочный аромат перенесет Вас в мир самых теплых воспоминаний о беззаботном и безмятежном детстве, подарит улыбку и хорошее настроение</a:t>
            </a:r>
            <a:r>
              <a:rPr lang="ru-RU" sz="1100" dirty="0" smtClean="0"/>
              <a:t>.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Увлажняющее </a:t>
            </a:r>
            <a:r>
              <a:rPr lang="ru-RU" sz="1100" b="1" dirty="0"/>
              <a:t>мыло для рук ручной работы. Кольцо с бриллиантом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Подарите Вашим рукам роскошный уход и деликатное очищение. Входящий в состав мыла </a:t>
            </a:r>
            <a:r>
              <a:rPr lang="ru-RU" sz="1100" b="1" dirty="0"/>
              <a:t>органический </a:t>
            </a:r>
            <a:r>
              <a:rPr lang="ru-RU" sz="1100" b="1" dirty="0" err="1"/>
              <a:t>нероли</a:t>
            </a:r>
            <a:r>
              <a:rPr lang="ru-RU" sz="1100" b="1" dirty="0"/>
              <a:t> </a:t>
            </a:r>
            <a:r>
              <a:rPr lang="ru-RU" sz="1100" dirty="0"/>
              <a:t>смягчает и питает кожу, оставляя легкий шлейф изысканного цветочного аромата. </a:t>
            </a:r>
            <a:r>
              <a:rPr lang="ru-RU" sz="1100" b="1" dirty="0"/>
              <a:t>Свежая белая черешня </a:t>
            </a:r>
            <a:r>
              <a:rPr lang="ru-RU" sz="1100" dirty="0"/>
              <a:t>увлажняет и насыщает витаминами, придает мягкость и бархатистость. Ваши красивые и ухоженные руки достойны любого кольца с </a:t>
            </a:r>
            <a:r>
              <a:rPr lang="ru-RU" sz="1100" dirty="0" smtClean="0"/>
              <a:t>бриллиантом.</a:t>
            </a:r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Смягчающий </a:t>
            </a:r>
            <a:r>
              <a:rPr lang="ru-RU" sz="1100" b="1" dirty="0" err="1"/>
              <a:t>скраб</a:t>
            </a:r>
            <a:r>
              <a:rPr lang="ru-RU" sz="1100" b="1" dirty="0"/>
              <a:t> для ног. Щекотка 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Задорный и «щекотливый» </a:t>
            </a:r>
            <a:r>
              <a:rPr lang="ru-RU" sz="1100" dirty="0" err="1"/>
              <a:t>скраб</a:t>
            </a:r>
            <a:r>
              <a:rPr lang="ru-RU" sz="1100" dirty="0"/>
              <a:t> подарит Вашим ножкам приятное чувство обновления, легкости и комфорта, поможет снять усталость, поднимет настроение. </a:t>
            </a:r>
            <a:r>
              <a:rPr lang="ru-RU" sz="1100" b="1" dirty="0"/>
              <a:t>Органический тростниковый сахар </a:t>
            </a:r>
            <a:r>
              <a:rPr lang="ru-RU" sz="1100" dirty="0"/>
              <a:t>оказывает </a:t>
            </a:r>
            <a:r>
              <a:rPr lang="ru-RU" sz="1100" dirty="0" err="1"/>
              <a:t>отшелушивающее</a:t>
            </a:r>
            <a:r>
              <a:rPr lang="ru-RU" sz="1100" dirty="0"/>
              <a:t> и увлажняющее действие, делая кожу ног гладкой и нежной. </a:t>
            </a:r>
            <a:r>
              <a:rPr lang="ru-RU" sz="1100" b="1" dirty="0"/>
              <a:t>Свежая гуава</a:t>
            </a:r>
            <a:r>
              <a:rPr lang="ru-RU" sz="1100" dirty="0"/>
              <a:t> питает и восстанавливает сухую кожу стоп, делает Ваши пяточки удивительно мягкими и бархатистыми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9" name="Picture 3" descr="\\Pr015\publicd\Marketing\ISHODNIKI\KITCHEN\ПРЕЗА\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844824"/>
            <a:ext cx="2148413" cy="2304256"/>
          </a:xfrm>
          <a:prstGeom prst="rect">
            <a:avLst/>
          </a:prstGeom>
          <a:noFill/>
        </p:spPr>
      </p:pic>
      <p:pic>
        <p:nvPicPr>
          <p:cNvPr id="24580" name="Picture 4" descr="\\Pr015\publicd\Marketing\ISHODNIKI\KITCHEN\ПРЕЗА\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16832"/>
            <a:ext cx="2219176" cy="2227507"/>
          </a:xfrm>
          <a:prstGeom prst="rect">
            <a:avLst/>
          </a:prstGeom>
          <a:noFill/>
        </p:spPr>
      </p:pic>
      <p:pic>
        <p:nvPicPr>
          <p:cNvPr id="24581" name="Picture 5" descr="\\Pr015\publicd\Marketing\ISHODNIKI\KITCHEN\ПРЕЗА\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760" y="1916832"/>
            <a:ext cx="2160240" cy="2448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343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83344" y="4208843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Питательное </a:t>
            </a:r>
            <a:r>
              <a:rPr lang="ru-RU" sz="1100" b="1" dirty="0"/>
              <a:t>мыло для лица ручной работы. </a:t>
            </a:r>
            <a:r>
              <a:rPr lang="ru-RU" sz="1100" b="1" dirty="0" err="1"/>
              <a:t>Face</a:t>
            </a:r>
            <a:r>
              <a:rPr lang="ru-RU" sz="1100" b="1" dirty="0"/>
              <a:t> </a:t>
            </a:r>
            <a:r>
              <a:rPr lang="ru-RU" sz="1100" b="1" dirty="0" err="1"/>
              <a:t>control</a:t>
            </a:r>
            <a:endParaRPr lang="ru-RU" sz="1100" b="1" dirty="0" smtClean="0"/>
          </a:p>
          <a:p>
            <a:pPr lvl="0"/>
            <a:r>
              <a:rPr lang="ru-RU" sz="1100" dirty="0"/>
              <a:t>Двери всех модных клубов открыты для Вас! Пройти </a:t>
            </a:r>
            <a:r>
              <a:rPr lang="ru-RU" sz="1100" dirty="0" err="1"/>
              <a:t>Face</a:t>
            </a:r>
            <a:r>
              <a:rPr lang="ru-RU" sz="1100" dirty="0"/>
              <a:t> </a:t>
            </a:r>
            <a:r>
              <a:rPr lang="ru-RU" sz="1100" dirty="0" err="1"/>
              <a:t>control</a:t>
            </a:r>
            <a:r>
              <a:rPr lang="ru-RU" sz="1100" dirty="0"/>
              <a:t> – легко, стань королевой ночного города. Питательное мыло для лица – идеальный вариант для ежедневного умывания. Деликатно очищает и эффективно борется с несовершенствами кожи, </a:t>
            </a:r>
            <a:r>
              <a:rPr lang="ru-RU" sz="1100" dirty="0" err="1"/>
              <a:t>оздоравливает</a:t>
            </a:r>
            <a:r>
              <a:rPr lang="ru-RU" sz="1100" dirty="0"/>
              <a:t>, дарит нежность и естественное сияние. </a:t>
            </a:r>
            <a:r>
              <a:rPr lang="ru-RU" sz="1100" b="1" dirty="0"/>
              <a:t>Органический мед манука</a:t>
            </a:r>
            <a:r>
              <a:rPr lang="ru-RU" sz="1100" dirty="0"/>
              <a:t> питает и увлажняет кожу, </a:t>
            </a:r>
            <a:r>
              <a:rPr lang="ru-RU" sz="1100" b="1" dirty="0" err="1"/>
              <a:t>массойя</a:t>
            </a:r>
            <a:r>
              <a:rPr lang="ru-RU" sz="1100" b="1" dirty="0"/>
              <a:t> </a:t>
            </a:r>
            <a:r>
              <a:rPr lang="ru-RU" sz="1100" dirty="0"/>
              <a:t>снимает раздражения и успокаивает чувствительную кожу, придает ей гладкость и эластичность. </a:t>
            </a:r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208843"/>
            <a:ext cx="3382085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Очищающее </a:t>
            </a:r>
            <a:r>
              <a:rPr lang="ru-RU" sz="1100" b="1" dirty="0"/>
              <a:t>мыло для лица ручной работы. Овсянка с медом</a:t>
            </a:r>
            <a:endParaRPr lang="ru-RU" sz="1100" b="1" dirty="0" smtClean="0"/>
          </a:p>
          <a:p>
            <a:pPr lvl="0"/>
            <a:r>
              <a:rPr lang="ru-RU" sz="1100" dirty="0"/>
              <a:t>Здоровый завтрак для Вашей кожи. Нежное мыло глубоко очищает каждую клеточку кожи и улучшает дыхание, дарит неповторимый комфорт и сияние. </a:t>
            </a:r>
            <a:r>
              <a:rPr lang="ru-RU" sz="1100" b="1" dirty="0"/>
              <a:t>Органический измельченный овес</a:t>
            </a:r>
            <a:r>
              <a:rPr lang="ru-RU" sz="1100" dirty="0"/>
              <a:t> деликатно </a:t>
            </a:r>
            <a:r>
              <a:rPr lang="ru-RU" sz="1100" dirty="0" err="1"/>
              <a:t>отшелушивает</a:t>
            </a:r>
            <a:r>
              <a:rPr lang="ru-RU" sz="1100" dirty="0"/>
              <a:t> кожу, активизирует обменные процессы. </a:t>
            </a:r>
            <a:r>
              <a:rPr lang="ru-RU" sz="1100" b="1" dirty="0"/>
              <a:t>Рисовое молочко </a:t>
            </a:r>
            <a:r>
              <a:rPr lang="ru-RU" sz="1100" dirty="0"/>
              <a:t>увлажняет и успокаивает кожу, свежий цветочный мед интенсивно питает и восстанавливает, придает коже удивительную мягкость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/>
              <a:t>Банка </a:t>
            </a:r>
            <a:r>
              <a:rPr lang="ru-RU" sz="1400" b="1" dirty="0"/>
              <a:t>100 мл. – 12 шт./</a:t>
            </a:r>
            <a:r>
              <a:rPr lang="ru-RU" sz="1400" b="1" dirty="0" err="1"/>
              <a:t>кор</a:t>
            </a:r>
            <a:r>
              <a:rPr lang="ru-RU" sz="1100" b="1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Ароматическое </a:t>
            </a:r>
            <a:r>
              <a:rPr lang="ru-RU" sz="1100" b="1" dirty="0"/>
              <a:t>мыло для рук ручной работы. Фиолетовое </a:t>
            </a:r>
            <a:r>
              <a:rPr lang="ru-RU" sz="1100" b="1" dirty="0" smtClean="0"/>
              <a:t>колдовство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Магический аромат этого мыла закружит Вас в вихре нежных чувств, подарит блаженство и умиротворение. </a:t>
            </a:r>
            <a:r>
              <a:rPr lang="ru-RU" sz="1100" b="1" dirty="0"/>
              <a:t>Органическая лаванда </a:t>
            </a:r>
            <a:r>
              <a:rPr lang="ru-RU" sz="1100" dirty="0"/>
              <a:t>успокаивает и смягчает кожу, обладает антибактериальным эффектом. </a:t>
            </a:r>
            <a:r>
              <a:rPr lang="ru-RU" sz="1100" b="1" dirty="0"/>
              <a:t>Свежий инжир  </a:t>
            </a:r>
            <a:r>
              <a:rPr lang="ru-RU" sz="1100" dirty="0"/>
              <a:t>питает и увлажняет кожу, сохраняя молодость рук. Букет сирени дарит нежность и обольстительный аромат, Ваши ручки будут довольны</a:t>
            </a:r>
            <a:r>
              <a:rPr lang="ru-RU" sz="1100" dirty="0" smtClean="0"/>
              <a:t>.</a:t>
            </a: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\\Pr015\publicd\Marketing\ISHODNIKI\KITCHEN\ПРЕЗА\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7075" y="1988839"/>
            <a:ext cx="2340803" cy="2329467"/>
          </a:xfrm>
          <a:prstGeom prst="rect">
            <a:avLst/>
          </a:prstGeom>
          <a:noFill/>
        </p:spPr>
      </p:pic>
      <p:pic>
        <p:nvPicPr>
          <p:cNvPr id="26627" name="Picture 3" descr="\\Pr015\publicd\Marketing\ISHODNIKI\KITCHEN\ПРЕЗА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88840"/>
            <a:ext cx="2230288" cy="2230288"/>
          </a:xfrm>
          <a:prstGeom prst="rect">
            <a:avLst/>
          </a:prstGeom>
          <a:noFill/>
        </p:spPr>
      </p:pic>
      <p:pic>
        <p:nvPicPr>
          <p:cNvPr id="26628" name="Picture 4" descr="\\Pr015\publicd\Marketing\ISHODNIKI\KITCHEN\ПРЕЗА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988840"/>
            <a:ext cx="2267744" cy="2287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614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</a:t>
            </a:r>
          </a:p>
          <a:p>
            <a:pPr lvl="0"/>
            <a:r>
              <a:rPr lang="ru-RU" sz="3200" b="1" dirty="0" smtClean="0"/>
              <a:t>ТЕЛОМ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468560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Увлажняющее </a:t>
            </a:r>
            <a:r>
              <a:rPr lang="ru-RU" sz="1100" b="1" dirty="0"/>
              <a:t>мыло для лица ручной работы. Неспящая красавица </a:t>
            </a:r>
            <a:endParaRPr lang="ru-RU" sz="1100" b="1" dirty="0" smtClean="0"/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Нежное увлажняющее мыло для лица подарит тебе сказочное пробуждение и деликатное очищение. </a:t>
            </a:r>
            <a:r>
              <a:rPr lang="ru-RU" sz="1100" b="1" dirty="0"/>
              <a:t>Свежее авокадо </a:t>
            </a:r>
            <a:r>
              <a:rPr lang="ru-RU" sz="1100" dirty="0"/>
              <a:t>глубоко питает и увлажняет кожу, делая ее мягкой и бархатистой. </a:t>
            </a:r>
            <a:r>
              <a:rPr lang="ru-RU" sz="1100" b="1" dirty="0"/>
              <a:t>Органическая огуречная трава </a:t>
            </a:r>
            <a:r>
              <a:rPr lang="ru-RU" sz="1100" dirty="0"/>
              <a:t>мгновенно освежает, тонизирует и придает коже здоровый, сияющий вид. </a:t>
            </a:r>
            <a:endParaRPr lang="ru-RU" sz="1100" dirty="0" smtClean="0"/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\\Pr015\publicd\Marketing\ISHODNIKI\KITCHEN\ПРЕЗА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916832"/>
            <a:ext cx="2195736" cy="2291083"/>
          </a:xfrm>
          <a:prstGeom prst="rect">
            <a:avLst/>
          </a:prstGeom>
          <a:noFill/>
        </p:spPr>
      </p:pic>
      <p:pic>
        <p:nvPicPr>
          <p:cNvPr id="27651" name="Picture 3" descr="\\Pr015\publicd\Marketing\ISHODNIKI\KITCHEN\ПРЕЗА\1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0" y="2154458"/>
            <a:ext cx="1763886" cy="1836517"/>
          </a:xfrm>
          <a:prstGeom prst="rect">
            <a:avLst/>
          </a:prstGeom>
          <a:noFill/>
        </p:spPr>
      </p:pic>
      <p:pic>
        <p:nvPicPr>
          <p:cNvPr id="27652" name="Picture 4" descr="\\Pr015\publicd\Marketing\ISHODNIKI\KITCHEN\ПРЕЗА\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060847"/>
            <a:ext cx="2088232" cy="2163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85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9599" y="0"/>
            <a:ext cx="10848223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221088"/>
            <a:ext cx="3312368" cy="2193107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r>
              <a:rPr lang="ru-RU" sz="4400" b="1" dirty="0" smtClean="0"/>
              <a:t>Густой восстанавливающий шампунь.</a:t>
            </a:r>
            <a:endParaRPr lang="en-US" sz="4400" b="1" dirty="0" smtClean="0"/>
          </a:p>
          <a:p>
            <a:pPr lvl="0" algn="ctr">
              <a:buNone/>
            </a:pPr>
            <a:r>
              <a:rPr lang="ru-RU" sz="4400" b="1" dirty="0" smtClean="0"/>
              <a:t> </a:t>
            </a:r>
            <a:r>
              <a:rPr lang="ru-RU" sz="4400" b="1" strike="sngStrike" dirty="0" smtClean="0"/>
              <a:t>Поврежденные волосы.</a:t>
            </a:r>
            <a:r>
              <a:rPr lang="ru-RU" sz="4400" b="1" dirty="0" smtClean="0"/>
              <a:t> Коса до пояса</a:t>
            </a:r>
            <a:endParaRPr lang="ru-RU" sz="4400" dirty="0" smtClean="0"/>
          </a:p>
          <a:p>
            <a:pPr algn="ctr">
              <a:buNone/>
            </a:pPr>
            <a:r>
              <a:rPr lang="ru-RU" sz="4400" b="1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en-US" sz="3100" dirty="0" smtClean="0"/>
              <a:t>              </a:t>
            </a:r>
            <a:r>
              <a:rPr lang="ru-RU" sz="3100" dirty="0" smtClean="0"/>
              <a:t>  </a:t>
            </a:r>
            <a:r>
              <a:rPr lang="ru-RU" sz="4200" dirty="0" smtClean="0"/>
              <a:t>Расти, коса, до пояса, не вырони ни волоса. Густой шампунь - незаменимый источник питательных веществ, микроэлементов и витаминов в одной банке! </a:t>
            </a:r>
            <a:r>
              <a:rPr lang="ru-RU" sz="4200" b="1" dirty="0" smtClean="0"/>
              <a:t>Морские минералы</a:t>
            </a:r>
            <a:r>
              <a:rPr lang="ru-RU" sz="4200" dirty="0" smtClean="0"/>
              <a:t> увлажняют и восстанавливают волосы изнутри.</a:t>
            </a:r>
            <a:r>
              <a:rPr lang="ru-RU" sz="4200" b="1" dirty="0" smtClean="0"/>
              <a:t> </a:t>
            </a:r>
            <a:r>
              <a:rPr lang="ru-RU" sz="4200" b="1" i="1" dirty="0" smtClean="0"/>
              <a:t>Органические водоросли ламинарии </a:t>
            </a:r>
            <a:r>
              <a:rPr lang="ru-RU" sz="4200" dirty="0" smtClean="0"/>
              <a:t>возвращают эластичность повреждённым волосам, предупреждают их ломкость и выпадение. Интенсивный эффект восстановления гарантирует Вам здоровые, роскошные и длинные локоны!</a:t>
            </a:r>
          </a:p>
          <a:p>
            <a:pPr>
              <a:buNone/>
            </a:pPr>
            <a:r>
              <a:rPr lang="ru-RU" sz="4400" b="1" dirty="0" smtClean="0">
                <a:latin typeface="Calibri" pitchFamily="34" charset="0"/>
              </a:rPr>
              <a:t>           </a:t>
            </a:r>
            <a:r>
              <a:rPr lang="ru-RU" sz="5600" b="1" dirty="0" smtClean="0">
                <a:latin typeface="Calibri" pitchFamily="34" charset="0"/>
              </a:rPr>
              <a:t>Банка 100 мл. – 12 шт./</a:t>
            </a:r>
            <a:r>
              <a:rPr lang="ru-RU" sz="5600" b="1" dirty="0" err="1" smtClean="0">
                <a:latin typeface="Calibri" pitchFamily="34" charset="0"/>
              </a:rPr>
              <a:t>кор</a:t>
            </a:r>
            <a:r>
              <a:rPr lang="ru-RU" sz="5600" b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03848" y="4221088"/>
            <a:ext cx="2890664" cy="2304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Густой увлажняющий шампунь для волос. Имбирная корона.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endParaRPr lang="en-US" sz="900" dirty="0" smtClean="0"/>
          </a:p>
          <a:p>
            <a:r>
              <a:rPr lang="ru-RU" sz="1100" dirty="0" smtClean="0"/>
              <a:t>Подарите Вашим волосам драгоценное украшение!</a:t>
            </a:r>
            <a:r>
              <a:rPr lang="ru-RU" sz="1100" b="1" dirty="0" smtClean="0"/>
              <a:t> </a:t>
            </a:r>
            <a:r>
              <a:rPr lang="ru-RU" sz="1100" dirty="0" smtClean="0"/>
              <a:t>В каждой капле густого увлажняющего шампуня скрыта мощная природная сила! </a:t>
            </a:r>
            <a:r>
              <a:rPr lang="ru-RU" sz="1100" b="1" i="1" dirty="0" smtClean="0"/>
              <a:t>Органический имбирь</a:t>
            </a:r>
            <a:r>
              <a:rPr lang="ru-RU" sz="1100" b="1" dirty="0" smtClean="0"/>
              <a:t> </a:t>
            </a:r>
            <a:r>
              <a:rPr lang="ru-RU" sz="1100" dirty="0" smtClean="0"/>
              <a:t> наполняет волосы живительной влагой и энергией, а </a:t>
            </a:r>
            <a:r>
              <a:rPr lang="ru-RU" sz="1100" b="1" i="1" dirty="0" smtClean="0"/>
              <a:t>свежее желтое авокадо</a:t>
            </a:r>
            <a:r>
              <a:rPr lang="ru-RU" sz="1100" dirty="0" smtClean="0"/>
              <a:t> интенсивно питает и восстанавливает их структуру. Ваши волосы станут красивыми, сильными и шелковистыми.</a:t>
            </a:r>
          </a:p>
          <a:p>
            <a:endParaRPr lang="ru-RU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84168" y="4149080"/>
            <a:ext cx="30598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ru-RU" sz="1300" b="1" dirty="0" smtClean="0"/>
              <a:t>Густой очищающий шампунь-глина для волос. </a:t>
            </a:r>
            <a:r>
              <a:rPr lang="en-US" sz="1300" b="1" dirty="0" smtClean="0"/>
              <a:t>So clean</a:t>
            </a:r>
            <a:r>
              <a:rPr lang="ru-RU" sz="1300" b="1" dirty="0" smtClean="0"/>
              <a:t>.</a:t>
            </a:r>
            <a:endParaRPr lang="ru-RU" sz="1300" dirty="0" smtClean="0"/>
          </a:p>
          <a:p>
            <a:pPr lvl="0"/>
            <a:r>
              <a:rPr lang="ru-RU" sz="900" dirty="0" smtClean="0"/>
              <a:t/>
            </a:r>
            <a:br>
              <a:rPr lang="ru-RU" sz="900" dirty="0" smtClean="0"/>
            </a:br>
            <a:endParaRPr lang="en-US" sz="900" dirty="0" smtClean="0"/>
          </a:p>
          <a:p>
            <a:r>
              <a:rPr lang="ru-RU" sz="1300" dirty="0" smtClean="0"/>
              <a:t> Густой очищающий шампунь-глина специально разработан для эффективного очищения кожи головы и волос от остатков укладочных средств, загрязнений и накопившихся токсинов. </a:t>
            </a:r>
            <a:r>
              <a:rPr lang="ru-RU" sz="1300" b="1" dirty="0" smtClean="0"/>
              <a:t>Белая глина</a:t>
            </a:r>
            <a:r>
              <a:rPr lang="ru-RU" sz="1300" dirty="0" smtClean="0"/>
              <a:t> глубоко очищает волосы, насыщает микроэлементами, активизируя их рост, укрепляет корни. </a:t>
            </a:r>
            <a:r>
              <a:rPr lang="ru-RU" sz="1300" b="1" dirty="0" smtClean="0"/>
              <a:t>Органический голубой лен</a:t>
            </a:r>
            <a:r>
              <a:rPr lang="ru-RU" sz="1300" dirty="0" smtClean="0"/>
              <a:t> питает и восстанавливает структуру волос от корней до самых кончиков. Волосы обретают силу и здоровье, становятся мягкими, шелковистыми и удивительно красивыми.</a:t>
            </a:r>
            <a:endParaRPr lang="en-US" sz="1000" dirty="0" smtClean="0"/>
          </a:p>
          <a:p>
            <a:pPr lvl="0"/>
            <a:endParaRPr lang="en-US" sz="1000" dirty="0" smtClean="0"/>
          </a:p>
          <a:p>
            <a:r>
              <a:rPr lang="ru-RU" sz="1600" b="1" dirty="0" smtClean="0">
                <a:latin typeface="Calibri" pitchFamily="34" charset="0"/>
              </a:rPr>
              <a:t>Банка 100 мл. – 12 шт./</a:t>
            </a:r>
            <a:r>
              <a:rPr lang="ru-RU" sz="1600" b="1" dirty="0" err="1" smtClean="0">
                <a:latin typeface="Calibri" pitchFamily="34" charset="0"/>
              </a:rPr>
              <a:t>кор</a:t>
            </a:r>
            <a:r>
              <a:rPr lang="ru-RU" sz="16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\\Pr015\publicd\Marketing\ISHODNIKI\KITCHEN\ПРЕЗА\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015816" cy="1987496"/>
          </a:xfrm>
          <a:prstGeom prst="rect">
            <a:avLst/>
          </a:prstGeom>
          <a:noFill/>
        </p:spPr>
      </p:pic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ВОЛОСАМИ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\\Pr015\publicd\Marketing\ISHODNIKI\KITCHEN\ПРЕЗА\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1528" y="1988840"/>
            <a:ext cx="2046205" cy="2088232"/>
          </a:xfrm>
          <a:prstGeom prst="rect">
            <a:avLst/>
          </a:prstGeom>
          <a:noFill/>
        </p:spPr>
      </p:pic>
      <p:pic>
        <p:nvPicPr>
          <p:cNvPr id="19459" name="Picture 3" descr="\\Pr015\publicd\Marketing\ISHODNIKI\KITCHEN\ПРЕЗА\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914831"/>
            <a:ext cx="2016224" cy="204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221088"/>
            <a:ext cx="3312368" cy="2520280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2800" b="1" dirty="0" smtClean="0"/>
              <a:t>          </a:t>
            </a:r>
            <a:r>
              <a:rPr lang="ru-RU" sz="2300" b="1" dirty="0" smtClean="0"/>
              <a:t>Бальзам приподнимающий корни волос.      </a:t>
            </a:r>
            <a:r>
              <a:rPr lang="en-US" sz="2300" b="1" dirty="0" smtClean="0"/>
              <a:t>Wow</a:t>
            </a:r>
            <a:r>
              <a:rPr lang="ru-RU" sz="2300" b="1" dirty="0" smtClean="0"/>
              <a:t>-объем</a:t>
            </a: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          </a:t>
            </a:r>
          </a:p>
          <a:p>
            <a:pPr>
              <a:buNone/>
            </a:pPr>
            <a:r>
              <a:rPr lang="ru-RU" sz="2300" dirty="0" smtClean="0"/>
              <a:t>           </a:t>
            </a:r>
            <a:r>
              <a:rPr lang="en-US" sz="2300" dirty="0" smtClean="0"/>
              <a:t> </a:t>
            </a:r>
            <a:r>
              <a:rPr lang="ru-RU" sz="2300" dirty="0" smtClean="0"/>
              <a:t>Невероятно длительный объем для твоей причёски - это реальность! Уникальный бальзам приподнимает корни волос, наполняя их силой и энергией. </a:t>
            </a:r>
            <a:r>
              <a:rPr lang="ru-RU" sz="2300" b="1" dirty="0" smtClean="0"/>
              <a:t>Органический экстракт японского хлопка</a:t>
            </a:r>
            <a:r>
              <a:rPr lang="ru-RU" sz="2300" dirty="0" smtClean="0"/>
              <a:t> уплотняет структуру волос, делая их густыми и крепкими. </a:t>
            </a:r>
            <a:r>
              <a:rPr lang="ru-RU" sz="2300" b="1" dirty="0" smtClean="0"/>
              <a:t>Свежий инжир</a:t>
            </a:r>
            <a:r>
              <a:rPr lang="ru-RU" sz="2300" dirty="0" smtClean="0"/>
              <a:t> увлажняет и насыщает волосы витаминами, придает им упругость и пышность. Экстремальный объем станет Вашим постоянным спутникам.</a:t>
            </a:r>
          </a:p>
          <a:p>
            <a:pPr>
              <a:buNone/>
            </a:pPr>
            <a:r>
              <a:rPr lang="ru-RU" sz="4400" b="1" dirty="0" smtClean="0">
                <a:latin typeface="Calibri" pitchFamily="34" charset="0"/>
              </a:rPr>
              <a:t>      </a:t>
            </a:r>
            <a:r>
              <a:rPr lang="ru-RU" sz="2900" b="1" dirty="0" smtClean="0">
                <a:latin typeface="Calibri" pitchFamily="34" charset="0"/>
              </a:rPr>
              <a:t>Банка 100 мл. – 12 шт./</a:t>
            </a:r>
            <a:r>
              <a:rPr lang="ru-RU" sz="2900" b="1" dirty="0" err="1" smtClean="0">
                <a:latin typeface="Calibri" pitchFamily="34" charset="0"/>
              </a:rPr>
              <a:t>кор</a:t>
            </a:r>
            <a:r>
              <a:rPr lang="ru-RU" sz="2900" b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832" y="4221088"/>
            <a:ext cx="3168352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/>
            <a:r>
              <a:rPr lang="ru-RU" sz="1200" b="1" dirty="0" smtClean="0"/>
              <a:t>Бальзам для окрашенных волос. Да будет цвет!</a:t>
            </a:r>
            <a:endParaRPr lang="ru-RU" sz="1200" dirty="0" smtClean="0"/>
          </a:p>
          <a:p>
            <a:endParaRPr lang="en-US" sz="900" dirty="0" smtClean="0"/>
          </a:p>
          <a:p>
            <a:r>
              <a:rPr lang="ru-RU" sz="1200" dirty="0" smtClean="0"/>
              <a:t>Вы готовы к переменам? Да будет цвет! Бальзам для окрашенных волос, день за днем обеспечивает максимальную защиту цвета. </a:t>
            </a:r>
            <a:r>
              <a:rPr lang="ru-RU" sz="1200" b="1" dirty="0" smtClean="0"/>
              <a:t>Органическое масло </a:t>
            </a:r>
            <a:r>
              <a:rPr lang="ru-RU" sz="1200" b="1" dirty="0" err="1" smtClean="0"/>
              <a:t>ши</a:t>
            </a:r>
            <a:r>
              <a:rPr lang="ru-RU" sz="1200" dirty="0" smtClean="0"/>
              <a:t> интенсивно питает волосы, дарит им естественную мягкость и шелковистость, усиливает яркость окрашенных волос.</a:t>
            </a:r>
            <a:r>
              <a:rPr lang="ru-RU" sz="1200" b="1" dirty="0" smtClean="0"/>
              <a:t> Свежий сок кокоса </a:t>
            </a:r>
            <a:r>
              <a:rPr lang="ru-RU" sz="1200" dirty="0" smtClean="0"/>
              <a:t>мгновенно увлажняет волосы, дарит им жизненную силу, роскошный блеск и объем.</a:t>
            </a:r>
            <a:r>
              <a:rPr lang="ru-RU" sz="1200" b="1" dirty="0" smtClean="0"/>
              <a:t> </a:t>
            </a:r>
            <a:r>
              <a:rPr lang="ru-RU" sz="1200" dirty="0" smtClean="0"/>
              <a:t>  Результат превзойдет Ваши ожидания! Невероятно красивый и насыщенный цвет волос будет приковывать восхищенные взгляды окружающих.</a:t>
            </a:r>
          </a:p>
          <a:p>
            <a:endParaRPr lang="ru-RU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72200" y="4149080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1200" b="1" dirty="0" smtClean="0"/>
              <a:t>Разглаживающий бальзам для волос. </a:t>
            </a:r>
            <a:r>
              <a:rPr lang="en-US" sz="1200" b="1" dirty="0" smtClean="0"/>
              <a:t>Super</a:t>
            </a:r>
            <a:r>
              <a:rPr lang="ru-RU" sz="1200" b="1" dirty="0" smtClean="0"/>
              <a:t>-сияние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en-US" sz="900" dirty="0" smtClean="0"/>
          </a:p>
          <a:p>
            <a:r>
              <a:rPr lang="ru-RU" sz="1200" dirty="0" smtClean="0"/>
              <a:t> Разглаживающий бальзам бережно обволакивает каждый волос, дарит головокружительный бриллиантовый блеск, силу и красоту. </a:t>
            </a:r>
            <a:r>
              <a:rPr lang="ru-RU" sz="1200" b="1" dirty="0" smtClean="0"/>
              <a:t>Свежий розовый </a:t>
            </a:r>
            <a:r>
              <a:rPr lang="ru-RU" sz="1200" b="1" dirty="0" err="1" smtClean="0"/>
              <a:t>личи</a:t>
            </a:r>
            <a:r>
              <a:rPr lang="ru-RU" sz="1200" dirty="0" smtClean="0"/>
              <a:t> интенсивно увлажняет волосы и насыщает витаминами, делая их гладкими и сияющими. </a:t>
            </a:r>
            <a:r>
              <a:rPr lang="ru-RU" sz="1200" b="1" dirty="0" smtClean="0"/>
              <a:t>Органическое масло </a:t>
            </a:r>
            <a:r>
              <a:rPr lang="ru-RU" sz="1200" b="1" dirty="0" err="1" smtClean="0"/>
              <a:t>сасанквы</a:t>
            </a:r>
            <a:r>
              <a:rPr lang="ru-RU" sz="1200" b="1" dirty="0" smtClean="0"/>
              <a:t> </a:t>
            </a:r>
            <a:r>
              <a:rPr lang="ru-RU" sz="1200" dirty="0" smtClean="0"/>
              <a:t>глубоко питает и защищает волосы от негативного воздействия окружающей среды. Будьте осторожны, роскошное сияние Ваших волос привлекает внимание и пробуждает нежные чувства. </a:t>
            </a:r>
          </a:p>
          <a:p>
            <a:pPr lvl="0"/>
            <a:endParaRPr lang="en-US" sz="1000" dirty="0" smtClean="0"/>
          </a:p>
          <a:p>
            <a:pPr lvl="0"/>
            <a:endParaRPr lang="en-US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ВОЛОСАМИ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\\Pr015\publicd\Marketing\ISHODNIKI\KITCHEN\ПРЕЗА\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7769"/>
            <a:ext cx="2087521" cy="2097881"/>
          </a:xfrm>
          <a:prstGeom prst="rect">
            <a:avLst/>
          </a:prstGeom>
          <a:noFill/>
        </p:spPr>
      </p:pic>
      <p:pic>
        <p:nvPicPr>
          <p:cNvPr id="21507" name="Picture 3" descr="\\Pr015\publicd\Marketing\ISHODNIKI\KITCHEN\ПРЕЗА\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7450" y="1988841"/>
            <a:ext cx="2098646" cy="2088232"/>
          </a:xfrm>
          <a:prstGeom prst="rect">
            <a:avLst/>
          </a:prstGeom>
          <a:noFill/>
        </p:spPr>
      </p:pic>
      <p:pic>
        <p:nvPicPr>
          <p:cNvPr id="21508" name="Picture 4" descr="\\Pr015\publicd\Marketing\ISHODNIKI\KITCHEN\ПРЕЗА\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919602"/>
            <a:ext cx="2088232" cy="211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4221088"/>
            <a:ext cx="3456384" cy="26369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000" b="1" dirty="0" smtClean="0"/>
              <a:t>           Восстанавливающий бальзам для волос. </a:t>
            </a:r>
            <a:r>
              <a:rPr lang="ru-RU" sz="2000" b="1" strike="sngStrike" dirty="0" smtClean="0"/>
              <a:t>Поврежденные волосы.</a:t>
            </a:r>
            <a:r>
              <a:rPr lang="ru-RU" sz="2000" b="1" dirty="0" smtClean="0"/>
              <a:t> Коса до пояса</a:t>
            </a:r>
            <a:r>
              <a:rPr lang="ru-RU" sz="2000" dirty="0" smtClean="0"/>
              <a:t>                         </a:t>
            </a:r>
            <a:endParaRPr lang="ru-RU" sz="2300" dirty="0" smtClean="0"/>
          </a:p>
          <a:p>
            <a:pPr>
              <a:buNone/>
            </a:pPr>
            <a:r>
              <a:rPr lang="ru-RU" sz="2000" dirty="0" smtClean="0"/>
              <a:t>           Расти, коса, до пояса, не вырони ни волоса. Восстанавливающий бальзам -незаменимый источник питательных веществ, микроэлементов и витаминов. </a:t>
            </a:r>
            <a:r>
              <a:rPr lang="ru-RU" sz="2000" b="1" dirty="0" smtClean="0"/>
              <a:t>Морские минералы</a:t>
            </a:r>
            <a:r>
              <a:rPr lang="ru-RU" sz="2000" dirty="0" smtClean="0"/>
              <a:t> увлажняют и насыщают волосы природной силой, значительно ускоряя их рост</a:t>
            </a:r>
            <a:r>
              <a:rPr lang="ru-RU" sz="2000" b="1" dirty="0" smtClean="0"/>
              <a:t>. Органическое масло фукуса</a:t>
            </a:r>
            <a:r>
              <a:rPr lang="ru-RU" sz="2000" dirty="0" smtClean="0"/>
              <a:t> возвращает эластичность даже сильно повреждённым волосам, предупреждает их ломкость и сечение. Интенсивный эффект восстановления гарантирует Вам роскошные длинные локоны!</a:t>
            </a:r>
            <a:endParaRPr lang="ru-RU" sz="2300" dirty="0" smtClean="0"/>
          </a:p>
          <a:p>
            <a:pPr>
              <a:buNone/>
            </a:pPr>
            <a:r>
              <a:rPr lang="ru-RU" sz="2900" b="1" dirty="0" smtClean="0">
                <a:latin typeface="Calibri" pitchFamily="34" charset="0"/>
              </a:rPr>
              <a:t>          </a:t>
            </a:r>
            <a:r>
              <a:rPr lang="ru-RU" sz="2500" b="1" dirty="0" smtClean="0">
                <a:latin typeface="Calibri" pitchFamily="34" charset="0"/>
              </a:rPr>
              <a:t>Банка 100 мл. – 12 шт./</a:t>
            </a:r>
            <a:r>
              <a:rPr lang="ru-RU" sz="2500" b="1" dirty="0" err="1" smtClean="0">
                <a:latin typeface="Calibri" pitchFamily="34" charset="0"/>
              </a:rPr>
              <a:t>кор</a:t>
            </a:r>
            <a:r>
              <a:rPr lang="ru-RU" sz="2500" b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832" y="4221088"/>
            <a:ext cx="3168352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ru-RU" sz="1200" b="1" dirty="0" smtClean="0"/>
              <a:t>Увлажняющий бальзам для волос. Имбирная корона.</a:t>
            </a:r>
            <a:endParaRPr lang="ru-RU" sz="1200" dirty="0" smtClean="0"/>
          </a:p>
          <a:p>
            <a:endParaRPr lang="en-US" sz="900" dirty="0" smtClean="0"/>
          </a:p>
          <a:p>
            <a:r>
              <a:rPr lang="ru-RU" sz="1200" dirty="0" smtClean="0"/>
              <a:t>Подарите Вашим волосам драгоценное украшение!</a:t>
            </a:r>
            <a:r>
              <a:rPr lang="ru-RU" sz="1200" b="1" dirty="0" smtClean="0"/>
              <a:t> </a:t>
            </a:r>
            <a:r>
              <a:rPr lang="ru-RU" sz="1200" dirty="0" smtClean="0"/>
              <a:t>Регулярное использование увлажняющего бальзама, защищает волосы от </a:t>
            </a:r>
            <a:r>
              <a:rPr lang="ru-RU" sz="1200" dirty="0" err="1" smtClean="0"/>
              <a:t>пересушивания</a:t>
            </a:r>
            <a:r>
              <a:rPr lang="ru-RU" sz="1200" dirty="0" smtClean="0"/>
              <a:t>, удерживая влагу внутри волоса. </a:t>
            </a:r>
            <a:r>
              <a:rPr lang="ru-RU" sz="1200" b="1" dirty="0" smtClean="0"/>
              <a:t>Свежий имбирь</a:t>
            </a:r>
            <a:r>
              <a:rPr lang="ru-RU" sz="1200" dirty="0" smtClean="0"/>
              <a:t> наполняет волосы живительной влагой и энергией, делая их послушными, гладкими и шелковистыми. </a:t>
            </a:r>
            <a:r>
              <a:rPr lang="ru-RU" sz="1200" b="1" dirty="0" smtClean="0"/>
              <a:t>Органическое масло желтого авокадо</a:t>
            </a:r>
            <a:r>
              <a:rPr lang="ru-RU" sz="1200" dirty="0" smtClean="0"/>
              <a:t> интенсивно питает и восстанавливает структуру волос. Ваши волосы станут красивыми, сильными и упругими.</a:t>
            </a:r>
          </a:p>
          <a:p>
            <a:endParaRPr lang="ru-RU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72200" y="4149080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ru-RU" sz="1200" b="1" dirty="0" smtClean="0"/>
              <a:t>Очищающий бальзам-глина для волос. </a:t>
            </a:r>
            <a:r>
              <a:rPr lang="en-US" sz="1200" b="1" dirty="0" smtClean="0"/>
              <a:t>So clean</a:t>
            </a:r>
            <a:endParaRPr lang="ru-RU" sz="1200" dirty="0" smtClean="0"/>
          </a:p>
          <a:p>
            <a:r>
              <a:rPr lang="ru-RU" sz="900" dirty="0" smtClean="0"/>
              <a:t/>
            </a:r>
            <a:br>
              <a:rPr lang="ru-RU" sz="900" dirty="0" smtClean="0"/>
            </a:br>
            <a:endParaRPr lang="en-US" sz="900" dirty="0" smtClean="0"/>
          </a:p>
          <a:p>
            <a:r>
              <a:rPr lang="ru-RU" sz="1200" dirty="0" smtClean="0"/>
              <a:t>Бальзам-глина глубоко очищает от загрязнений и токсинов, улучшает клеточное дыхание кожи головы. Ваши волосы обретают удивительную силу и красоту. </a:t>
            </a:r>
            <a:r>
              <a:rPr lang="ru-RU" sz="1200" b="1" dirty="0" smtClean="0"/>
              <a:t>Белая глина </a:t>
            </a:r>
            <a:r>
              <a:rPr lang="ru-RU" sz="1200" dirty="0" smtClean="0"/>
              <a:t>активизирует рост волос и насыщает их необходимыми микроэлементами, делая крепкими и упругими. </a:t>
            </a:r>
            <a:r>
              <a:rPr lang="ru-RU" sz="1200" b="1" dirty="0" smtClean="0"/>
              <a:t>Органический голубой лен</a:t>
            </a:r>
            <a:r>
              <a:rPr lang="ru-RU" sz="1200" dirty="0" smtClean="0"/>
              <a:t> питает и восстанавливает структуру волос от корней до самых кончиков. Ваши волосы мягкие, шелковистые и удивительно красивые.</a:t>
            </a:r>
          </a:p>
          <a:p>
            <a:pPr lvl="0"/>
            <a:endParaRPr lang="en-US" sz="1000" dirty="0" smtClean="0"/>
          </a:p>
          <a:p>
            <a:pPr lvl="0"/>
            <a:endParaRPr lang="en-US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ВОЛОСАМИ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\\Pr015\publicd\Marketing\ISHODNIKI\KITCHEN\ПРЕЗА\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24" y="1916832"/>
            <a:ext cx="2147036" cy="2197398"/>
          </a:xfrm>
          <a:prstGeom prst="rect">
            <a:avLst/>
          </a:prstGeom>
          <a:noFill/>
        </p:spPr>
      </p:pic>
      <p:pic>
        <p:nvPicPr>
          <p:cNvPr id="22531" name="Picture 3" descr="\\Pr015\publicd\Marketing\ISHODNIKI\KITCHEN\ПРЕЗА\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060848"/>
            <a:ext cx="2037558" cy="2088232"/>
          </a:xfrm>
          <a:prstGeom prst="rect">
            <a:avLst/>
          </a:prstGeom>
          <a:noFill/>
        </p:spPr>
      </p:pic>
      <p:pic>
        <p:nvPicPr>
          <p:cNvPr id="22532" name="Picture 4" descr="\\Pr015\publicd\Marketing\ISHODNIKI\KITCHEN\ПРЕЗА\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060848"/>
            <a:ext cx="2094513" cy="203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84584" y="4221088"/>
            <a:ext cx="3744416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b="1" dirty="0"/>
              <a:t> </a:t>
            </a:r>
            <a:r>
              <a:rPr lang="ru-RU" sz="1100" b="1" dirty="0" smtClean="0"/>
              <a:t>           Маска-блеск </a:t>
            </a:r>
            <a:r>
              <a:rPr lang="ru-RU" sz="1100" b="1" dirty="0"/>
              <a:t>для волос. </a:t>
            </a:r>
            <a:r>
              <a:rPr lang="ru-RU" sz="1100" b="1" dirty="0" err="1"/>
              <a:t>Макарена</a:t>
            </a:r>
            <a:r>
              <a:rPr lang="ru-RU" sz="1100" b="1" dirty="0"/>
              <a:t> </a:t>
            </a:r>
            <a:r>
              <a:rPr lang="ru-RU" sz="1100" dirty="0" smtClean="0"/>
              <a:t>                         </a:t>
            </a:r>
          </a:p>
          <a:p>
            <a:pPr>
              <a:buNone/>
            </a:pPr>
            <a:r>
              <a:rPr lang="ru-RU" sz="1100" dirty="0" smtClean="0"/>
              <a:t>           </a:t>
            </a:r>
            <a:r>
              <a:rPr lang="ru-RU" sz="1100" dirty="0"/>
              <a:t>Задорная </a:t>
            </a:r>
            <a:r>
              <a:rPr lang="ru-RU" sz="1100" dirty="0" err="1"/>
              <a:t>Макарена</a:t>
            </a:r>
            <a:r>
              <a:rPr lang="ru-RU" sz="1100" dirty="0"/>
              <a:t> перенесет Вас атмосферу кокетства и флирта, а захватывающая мелодия песни вовлекает в танец!  Маска-блеск подарит Вашим волосам кристальное сияние и мягкость. Воздушные, шелковистые волосы будут сводить с ума окружающих. </a:t>
            </a:r>
            <a:r>
              <a:rPr lang="ru-RU" sz="1100" b="1" dirty="0"/>
              <a:t>Свежий сок мексиканского кактуса </a:t>
            </a:r>
            <a:r>
              <a:rPr lang="ru-RU" sz="1100" dirty="0"/>
              <a:t>глубоко увлажняет волосы и придает им головокружительный блеск.  </a:t>
            </a:r>
            <a:r>
              <a:rPr lang="ru-RU" sz="1100" b="1" dirty="0"/>
              <a:t>Органический колумбийский зеленый кофе</a:t>
            </a:r>
            <a:r>
              <a:rPr lang="ru-RU" sz="1100" dirty="0"/>
              <a:t> укрепляет  волосы и насыщает жизненной  энергией, делая их эластичными и упругими.</a:t>
            </a:r>
            <a:endParaRPr lang="ru-RU" sz="1100" dirty="0" smtClean="0"/>
          </a:p>
          <a:p>
            <a:pPr>
              <a:buNone/>
            </a:pPr>
            <a:r>
              <a:rPr lang="ru-RU" sz="1300" b="1" dirty="0" smtClean="0">
                <a:latin typeface="Calibri" pitchFamily="34" charset="0"/>
              </a:rPr>
              <a:t>          Банка 100 мл. – 12 шт./</a:t>
            </a:r>
            <a:r>
              <a:rPr lang="ru-RU" sz="1300" b="1" dirty="0" err="1" smtClean="0">
                <a:latin typeface="Calibri" pitchFamily="34" charset="0"/>
              </a:rPr>
              <a:t>кор</a:t>
            </a:r>
            <a:r>
              <a:rPr lang="ru-RU" sz="1300" b="1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4200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832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/>
            <a:r>
              <a:rPr lang="ru-RU" sz="1200" b="1" dirty="0" smtClean="0"/>
              <a:t>Маска-восстановление </a:t>
            </a:r>
            <a:r>
              <a:rPr lang="ru-RU" sz="1200" b="1" dirty="0"/>
              <a:t>для волос. Радужный орех </a:t>
            </a:r>
            <a:endParaRPr lang="en-US" sz="900" dirty="0" smtClean="0"/>
          </a:p>
          <a:p>
            <a:r>
              <a:rPr lang="ru-RU" sz="1200" dirty="0"/>
              <a:t>Подарите Вашим локонам радужное ореховое пробуждение! Восстанавливающая маска возвращает поврежденным волосам жизненную силу и энергию, одновременно защищая от </a:t>
            </a:r>
            <a:r>
              <a:rPr lang="ru-RU" sz="1200" dirty="0" err="1"/>
              <a:t>пересушивания</a:t>
            </a:r>
            <a:r>
              <a:rPr lang="ru-RU" sz="1200" dirty="0"/>
              <a:t>, негативного воздействия окружающей среды, </a:t>
            </a:r>
            <a:r>
              <a:rPr lang="ru-RU" sz="1200" dirty="0" err="1"/>
              <a:t>термо</a:t>
            </a:r>
            <a:r>
              <a:rPr lang="ru-RU" sz="1200" dirty="0"/>
              <a:t> и УФ воздействий. </a:t>
            </a:r>
            <a:r>
              <a:rPr lang="ru-RU" sz="1200" b="1" dirty="0"/>
              <a:t>Органические кедровые орехи </a:t>
            </a:r>
            <a:r>
              <a:rPr lang="ru-RU" sz="1200" dirty="0"/>
              <a:t>глубоко питают и укрепляют волосы, насыщая их витаминами. </a:t>
            </a:r>
            <a:r>
              <a:rPr lang="ru-RU" sz="1200" b="1" dirty="0"/>
              <a:t>Свежее миндальное молочко </a:t>
            </a:r>
            <a:r>
              <a:rPr lang="ru-RU" sz="1200" dirty="0"/>
              <a:t>интенсивно увлажняет волосы, способствуя сохранению влаги, делает их мягкими, блестящими и послушными.</a:t>
            </a:r>
            <a:endParaRPr lang="ru-RU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16216" y="4149080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ru-RU" sz="1200" b="1" dirty="0" smtClean="0"/>
              <a:t>Маска-объем </a:t>
            </a:r>
            <a:r>
              <a:rPr lang="ru-RU" sz="1200" b="1" dirty="0"/>
              <a:t>для волос. Горячая новость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en-US" sz="900" dirty="0" smtClean="0"/>
          </a:p>
          <a:p>
            <a:r>
              <a:rPr lang="ru-RU" sz="1200" dirty="0"/>
              <a:t>Не пропусти горячую новость этого сезона! Умопомрачительный объем для Ваших волос! Новая маска обеспечивает полноценное питание волос, не утяжеляя их, увеличивая в объеме и приподнимая у корней</a:t>
            </a:r>
            <a:r>
              <a:rPr lang="ru-RU" sz="1200" b="1" dirty="0"/>
              <a:t>.  Органический бразильский кофе</a:t>
            </a:r>
            <a:r>
              <a:rPr lang="ru-RU" sz="1200" dirty="0"/>
              <a:t> укрепляет волосы, заряжает их энергией, делая их густыми, упругими и сильными. </a:t>
            </a:r>
            <a:r>
              <a:rPr lang="ru-RU" sz="1200" b="1" dirty="0"/>
              <a:t>Коричная палочка</a:t>
            </a:r>
            <a:r>
              <a:rPr lang="ru-RU" sz="1200" dirty="0"/>
              <a:t> уплотняет структуру волос и придает зеркальный блеск. Пышность и эластичность - обеспечены Вашим красивым и здоровым волосам.</a:t>
            </a:r>
            <a:endParaRPr lang="en-US" sz="1000" dirty="0" smtClean="0"/>
          </a:p>
          <a:p>
            <a:pPr lvl="0"/>
            <a:endParaRPr lang="en-US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ВОЛОСАМИ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\\Pr015\publicd\Marketing\ISHODNIKI\KITCHEN\ПРЕЗА\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51332"/>
            <a:ext cx="2186634" cy="2197748"/>
          </a:xfrm>
          <a:prstGeom prst="rect">
            <a:avLst/>
          </a:prstGeom>
          <a:noFill/>
        </p:spPr>
      </p:pic>
      <p:pic>
        <p:nvPicPr>
          <p:cNvPr id="1027" name="Picture 3" descr="\\Pr015\publicd\Marketing\ISHODNIKI\KITCHEN\ПРЕЗА\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88840"/>
            <a:ext cx="2260979" cy="2216755"/>
          </a:xfrm>
          <a:prstGeom prst="rect">
            <a:avLst/>
          </a:prstGeom>
          <a:noFill/>
        </p:spPr>
      </p:pic>
      <p:pic>
        <p:nvPicPr>
          <p:cNvPr id="1028" name="Picture 4" descr="\\Pr015\publicd\Marketing\ISHODNIKI\KITCHEN\ПРЕЗА\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916832"/>
            <a:ext cx="2195736" cy="218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494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ru-RU" sz="1100" b="1" dirty="0" smtClean="0"/>
              <a:t>Масло </a:t>
            </a:r>
            <a:r>
              <a:rPr lang="ru-RU" sz="1100" b="1" dirty="0"/>
              <a:t>для кончиков волос. </a:t>
            </a:r>
            <a:r>
              <a:rPr lang="ru-RU" sz="1100" b="1" dirty="0" err="1"/>
              <a:t>Space</a:t>
            </a:r>
            <a:r>
              <a:rPr lang="ru-RU" sz="1100" b="1" dirty="0"/>
              <a:t> </a:t>
            </a:r>
            <a:r>
              <a:rPr lang="ru-RU" sz="1100" b="1" dirty="0" err="1" smtClean="0"/>
              <a:t>Girls</a:t>
            </a:r>
            <a:r>
              <a:rPr lang="ru-RU" sz="1100" b="1" dirty="0" smtClean="0"/>
              <a:t>.</a:t>
            </a:r>
          </a:p>
          <a:p>
            <a:pPr lvl="0"/>
            <a:endParaRPr lang="ru-RU" sz="1100" b="1" dirty="0" smtClean="0"/>
          </a:p>
          <a:p>
            <a:pPr lvl="0"/>
            <a:r>
              <a:rPr lang="ru-RU" sz="1100" dirty="0"/>
              <a:t>Сильные и здоровые волосы до самых кончиков! Открой для себя уникальный рецепт звездной красоты! Роскошное масло уплотняет структуру волос, предотвращая сечение и ломкость. </a:t>
            </a:r>
            <a:r>
              <a:rPr lang="ru-RU" sz="1100" b="1" dirty="0"/>
              <a:t>Свежий </a:t>
            </a:r>
            <a:r>
              <a:rPr lang="ru-RU" sz="1100" b="1" dirty="0" err="1"/>
              <a:t>мангостин</a:t>
            </a:r>
            <a:r>
              <a:rPr lang="ru-RU" sz="1100" b="1" dirty="0"/>
              <a:t> </a:t>
            </a:r>
            <a:r>
              <a:rPr lang="ru-RU" sz="1100" dirty="0"/>
              <a:t>насыщает волосы витаминами, делает их гладкими и шелковистыми,  придает ухоженный вид и ослепительный блеск. </a:t>
            </a:r>
            <a:r>
              <a:rPr lang="ru-RU" sz="1100" b="1" dirty="0"/>
              <a:t>Органическое масло ши</a:t>
            </a:r>
            <a:r>
              <a:rPr lang="ru-RU" sz="1100" dirty="0"/>
              <a:t> питает и увлажняет сухие и ломкие волосы, склеивает секущиеся кончики, обеспечивая надежную защиту от </a:t>
            </a:r>
            <a:r>
              <a:rPr lang="ru-RU" sz="1100" dirty="0" err="1"/>
              <a:t>термо</a:t>
            </a:r>
            <a:r>
              <a:rPr lang="ru-RU" sz="1100" dirty="0"/>
              <a:t> и УФ воздействий</a:t>
            </a:r>
            <a:r>
              <a:rPr lang="ru-RU" sz="1100" dirty="0" smtClean="0"/>
              <a:t>.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92080" y="4149080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Супер-блеск</a:t>
            </a:r>
            <a:r>
              <a:rPr lang="ru-RU" sz="1100" b="1" dirty="0"/>
              <a:t>. Масло для волос. Блестящие </a:t>
            </a:r>
            <a:r>
              <a:rPr lang="ru-RU" sz="1100" b="1" dirty="0" err="1"/>
              <a:t>пайетки</a:t>
            </a:r>
            <a:r>
              <a:rPr lang="ru-RU" sz="1100" b="1" dirty="0"/>
              <a:t> </a:t>
            </a:r>
            <a:endParaRPr lang="ru-RU" sz="1100" b="1" dirty="0" smtClean="0"/>
          </a:p>
          <a:p>
            <a:pPr lvl="0"/>
            <a:r>
              <a:rPr lang="ru-RU" sz="1100" dirty="0"/>
              <a:t>Масло супер-блеск для волос сделает Ваши локоны неотразимыми, словно россыпь блестящих </a:t>
            </a:r>
            <a:r>
              <a:rPr lang="ru-RU" sz="1100" dirty="0" err="1"/>
              <a:t>пайеток</a:t>
            </a:r>
            <a:r>
              <a:rPr lang="ru-RU" sz="1100" dirty="0"/>
              <a:t>, они ослепляют окружающих своим сиянием. </a:t>
            </a:r>
            <a:r>
              <a:rPr lang="ru-RU" sz="1100" b="1" dirty="0"/>
              <a:t>Свежее авокадо </a:t>
            </a:r>
            <a:r>
              <a:rPr lang="ru-RU" sz="1100" dirty="0"/>
              <a:t>питает и восстанавливает волосы, насыщая их необходимыми витаминами придавая необычайный блеск. </a:t>
            </a:r>
            <a:r>
              <a:rPr lang="ru-RU" sz="1100" b="1" dirty="0"/>
              <a:t>Органическая шелковая трава</a:t>
            </a:r>
            <a:r>
              <a:rPr lang="ru-RU" sz="1100" dirty="0"/>
              <a:t> наполняет волосы влагой и придает им несравненную мягкость и гладкость, защищая от </a:t>
            </a:r>
            <a:r>
              <a:rPr lang="ru-RU" sz="1100" dirty="0" err="1"/>
              <a:t>пересушивания</a:t>
            </a:r>
            <a:r>
              <a:rPr lang="ru-RU" sz="1100" dirty="0"/>
              <a:t> и ломкости</a:t>
            </a:r>
            <a:r>
              <a:rPr lang="ru-RU" sz="1200" dirty="0"/>
              <a:t>. </a:t>
            </a:r>
            <a:endParaRPr lang="en-US" sz="1000" dirty="0" smtClean="0"/>
          </a:p>
          <a:p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ВОЛОСАМИ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\\Pr015\publicd\Marketing\ISHODNIKI\KITCHEN\ПРЕЗА\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304"/>
            <a:ext cx="2376264" cy="2239382"/>
          </a:xfrm>
          <a:prstGeom prst="rect">
            <a:avLst/>
          </a:prstGeom>
          <a:noFill/>
        </p:spPr>
      </p:pic>
      <p:pic>
        <p:nvPicPr>
          <p:cNvPr id="2051" name="Picture 3" descr="\\Pr015\publicd\Marketing\ISHODNIKI\KITCHEN\ПРЕЗА\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1916832"/>
            <a:ext cx="2210629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297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то для п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48225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4221088"/>
            <a:ext cx="33123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Золотой </a:t>
            </a:r>
            <a:r>
              <a:rPr lang="ru-RU" sz="1100" b="1" dirty="0"/>
              <a:t>гель для волос и тела. Наглое </a:t>
            </a:r>
            <a:r>
              <a:rPr lang="ru-RU" sz="1100" b="1" dirty="0" smtClean="0"/>
              <a:t>солнце</a:t>
            </a:r>
          </a:p>
          <a:p>
            <a:pPr lvl="0"/>
            <a:r>
              <a:rPr lang="ru-RU" sz="1100" b="1" dirty="0" smtClean="0"/>
              <a:t> </a:t>
            </a:r>
          </a:p>
          <a:p>
            <a:pPr lvl="0"/>
            <a:r>
              <a:rPr lang="ru-RU" sz="1100" dirty="0"/>
              <a:t>Добавьте в Вашу жизнь немножко солнца и роскоши! Драгоценный гель подарит шикарный уход за кожей и волосами. </a:t>
            </a:r>
            <a:r>
              <a:rPr lang="ru-RU" sz="1100" b="1" dirty="0"/>
              <a:t>Органическое золотое масло </a:t>
            </a:r>
            <a:r>
              <a:rPr lang="ru-RU" sz="1100" b="1" dirty="0" err="1"/>
              <a:t>жожоба</a:t>
            </a:r>
            <a:r>
              <a:rPr lang="ru-RU" sz="1100" b="1" dirty="0"/>
              <a:t> </a:t>
            </a:r>
            <a:r>
              <a:rPr lang="ru-RU" sz="1100" dirty="0"/>
              <a:t>питает и увлажняет кожу, восстанавливает и укрепляет структуру волос. </a:t>
            </a:r>
            <a:r>
              <a:rPr lang="ru-RU" sz="1100" b="1" dirty="0"/>
              <a:t>Золотые частицы </a:t>
            </a:r>
            <a:r>
              <a:rPr lang="ru-RU" sz="1100" dirty="0"/>
              <a:t>окутают кожу  мерцающим сиянием, а волосам подарят ослепительный блеск</a:t>
            </a:r>
            <a:r>
              <a:rPr lang="ru-RU" sz="1100" dirty="0" smtClean="0"/>
              <a:t>.</a:t>
            </a:r>
          </a:p>
          <a:p>
            <a:pPr lvl="0"/>
            <a:endParaRPr lang="ru-RU" sz="1100" dirty="0" smtClean="0"/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endParaRPr lang="ru-RU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92080" y="4149080"/>
            <a:ext cx="32403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z="1100" b="1" dirty="0" smtClean="0"/>
              <a:t>Легкое </a:t>
            </a:r>
            <a:r>
              <a:rPr lang="ru-RU" sz="1100" b="1" dirty="0"/>
              <a:t>расчесывание. Гель для волос. </a:t>
            </a:r>
            <a:endParaRPr lang="ru-RU" sz="1100" b="1" dirty="0" smtClean="0"/>
          </a:p>
          <a:p>
            <a:pPr lvl="0"/>
            <a:r>
              <a:rPr lang="ru-RU" sz="1100" b="1" dirty="0" smtClean="0"/>
              <a:t>РАЗ-ДВА-ТРИ</a:t>
            </a:r>
          </a:p>
          <a:p>
            <a:pPr lvl="0"/>
            <a:r>
              <a:rPr lang="ru-RU" sz="1100" b="1" dirty="0" smtClean="0"/>
              <a:t> </a:t>
            </a:r>
            <a:r>
              <a:rPr lang="ru-RU" sz="1100" dirty="0"/>
              <a:t>Всего три шага на пути к «послушным» и красивым волосам! Раз –  мгновенное восстановление и увлажнение.  Два – легкое расчесывание.  Три - защита от агрессивного воздействия внешних факторов. </a:t>
            </a:r>
            <a:r>
              <a:rPr lang="ru-RU" sz="1100" b="1" dirty="0"/>
              <a:t>Свежий сок альбиции шелковой</a:t>
            </a:r>
            <a:r>
              <a:rPr lang="ru-RU" sz="1100" dirty="0"/>
              <a:t> увлажняет и восстанавливает структуру волос, </a:t>
            </a:r>
            <a:r>
              <a:rPr lang="ru-RU" sz="1100" b="1" dirty="0" err="1"/>
              <a:t>аргановое</a:t>
            </a:r>
            <a:r>
              <a:rPr lang="ru-RU" sz="1100" b="1" dirty="0"/>
              <a:t> масло </a:t>
            </a:r>
            <a:r>
              <a:rPr lang="ru-RU" sz="1100" dirty="0"/>
              <a:t>питает и дарит естественный блеск. Пусть ваши волосы всегда будут предметом вашей гордости</a:t>
            </a:r>
            <a:r>
              <a:rPr lang="ru-RU" sz="1100" dirty="0" smtClean="0"/>
              <a:t>!</a:t>
            </a:r>
          </a:p>
          <a:p>
            <a:pPr lvl="0"/>
            <a:endParaRPr lang="ru-RU" sz="1100" b="1" dirty="0">
              <a:latin typeface="Calibri" pitchFamily="34" charset="0"/>
            </a:endParaRPr>
          </a:p>
          <a:p>
            <a:pPr lvl="0"/>
            <a:r>
              <a:rPr lang="ru-RU" sz="1400" b="1" dirty="0" smtClean="0">
                <a:latin typeface="Calibri" pitchFamily="34" charset="0"/>
              </a:rPr>
              <a:t>Банка 100 мл. – 12 шт./</a:t>
            </a:r>
            <a:r>
              <a:rPr lang="ru-RU" sz="1400" b="1" dirty="0" err="1" smtClean="0">
                <a:latin typeface="Calibri" pitchFamily="34" charset="0"/>
              </a:rPr>
              <a:t>кор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2656"/>
            <a:ext cx="3441270" cy="104127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652120" y="332656"/>
            <a:ext cx="36724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/>
              <a:t>УХОД ЗА ВОЛОСАМИ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  <a:p>
            <a:pPr lvl="0"/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\\Pr015\publicd\Marketing\ISHODNIKI\KITCHEN\ПРЕЗА\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43" y="1916832"/>
            <a:ext cx="2223797" cy="2268162"/>
          </a:xfrm>
          <a:prstGeom prst="rect">
            <a:avLst/>
          </a:prstGeom>
          <a:noFill/>
        </p:spPr>
      </p:pic>
      <p:pic>
        <p:nvPicPr>
          <p:cNvPr id="3075" name="Picture 3" descr="\\Pr015\publicd\Marketing\ISHODNIKI\KITCHEN\ПРЕЗА\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44824"/>
            <a:ext cx="2222833" cy="2297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2325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6437</Words>
  <Application>Microsoft Office PowerPoint</Application>
  <PresentationFormat>Экран (4:3)</PresentationFormat>
  <Paragraphs>498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nh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smirnova</dc:creator>
  <cp:lastModifiedBy>Пользователь Windows</cp:lastModifiedBy>
  <cp:revision>119</cp:revision>
  <dcterms:created xsi:type="dcterms:W3CDTF">2014-08-15T12:40:58Z</dcterms:created>
  <dcterms:modified xsi:type="dcterms:W3CDTF">2016-04-05T12:50:19Z</dcterms:modified>
</cp:coreProperties>
</file>