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7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7384"/>
            <a:ext cx="914403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rypa\Documents\NATURA SIBERICA\СИБИРСКИЕ ИСТОРИИ\logo-Natura-Kamchatka-go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-214338"/>
            <a:ext cx="2372641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39279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ПОДАРОЧНЫЕ НАБОРЫ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07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ЗОЛОТО КАМЧАТКИ</a:t>
            </a:r>
            <a:endParaRPr lang="ru-RU" sz="3600" dirty="0"/>
          </a:p>
        </p:txBody>
      </p:sp>
      <p:pic>
        <p:nvPicPr>
          <p:cNvPr id="2" name="Picture 3" descr="C:\Users\rypa\Documents\NATURA SIBERICA\СИБИРСКИЕ ИСТОРИИ\logo-Natura-Kamchatka-black.gif"/>
          <p:cNvPicPr>
            <a:picLocks noChangeAspect="1" noChangeArrowheads="1"/>
          </p:cNvPicPr>
          <p:nvPr/>
        </p:nvPicPr>
        <p:blipFill>
          <a:blip r:embed="rId2" cstate="print"/>
          <a:srcRect l="15126" t="15143" r="19327" b="42102"/>
          <a:stretch>
            <a:fillRect/>
          </a:stretch>
        </p:blipFill>
        <p:spPr bwMode="auto">
          <a:xfrm>
            <a:off x="8086110" y="99234"/>
            <a:ext cx="950386" cy="877280"/>
          </a:xfrm>
          <a:prstGeom prst="rect">
            <a:avLst/>
          </a:prstGeom>
          <a:noFill/>
        </p:spPr>
      </p:pic>
      <p:pic>
        <p:nvPicPr>
          <p:cNvPr id="1026" name="Picture 2" descr="C:\Users\kharitonova\Desktop\презентации\наборы\ZOLOTO_KAMCHATKI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50814"/>
            <a:ext cx="2565212" cy="3400714"/>
          </a:xfrm>
          <a:prstGeom prst="rect">
            <a:avLst/>
          </a:prstGeom>
          <a:noFill/>
        </p:spPr>
      </p:pic>
      <p:pic>
        <p:nvPicPr>
          <p:cNvPr id="7" name="Picture 2" descr="C:\Users\rypa\Documents\NATURA SIBERICA\СИБИРСКИЕ ИСТОРИИ\2015_08_21_Kamchatka_psd&amp;jpeg\psd&amp;jpeg\IMG_6351.jpg"/>
          <p:cNvPicPr>
            <a:picLocks noChangeAspect="1" noChangeArrowheads="1"/>
          </p:cNvPicPr>
          <p:nvPr/>
        </p:nvPicPr>
        <p:blipFill>
          <a:blip r:embed="rId4" cstate="print"/>
          <a:srcRect l="24194" t="4032" r="24394" b="23386"/>
          <a:stretch>
            <a:fillRect/>
          </a:stretch>
        </p:blipFill>
        <p:spPr bwMode="auto">
          <a:xfrm>
            <a:off x="5508104" y="3290974"/>
            <a:ext cx="1017286" cy="2154250"/>
          </a:xfrm>
          <a:prstGeom prst="rect">
            <a:avLst/>
          </a:prstGeom>
          <a:noFill/>
        </p:spPr>
      </p:pic>
      <p:pic>
        <p:nvPicPr>
          <p:cNvPr id="10" name="Picture 2" descr="C:\Users\rypa\Documents\NATURA SIBERICA\СИБИРСКИЕ ИСТОРИИ\2015_08_21_Kamchatka_psd&amp;jpeg\psd&amp;jpeg\IMG_5697.jpg"/>
          <p:cNvPicPr>
            <a:picLocks noChangeAspect="1" noChangeArrowheads="1"/>
          </p:cNvPicPr>
          <p:nvPr/>
        </p:nvPicPr>
        <p:blipFill>
          <a:blip r:embed="rId5" cstate="print"/>
          <a:srcRect l="24999" r="27779" b="14814"/>
          <a:stretch>
            <a:fillRect/>
          </a:stretch>
        </p:blipFill>
        <p:spPr bwMode="auto">
          <a:xfrm>
            <a:off x="3491880" y="2276872"/>
            <a:ext cx="1161644" cy="3143272"/>
          </a:xfrm>
          <a:prstGeom prst="rect">
            <a:avLst/>
          </a:prstGeom>
          <a:noFill/>
        </p:spPr>
      </p:pic>
      <p:pic>
        <p:nvPicPr>
          <p:cNvPr id="11" name="Picture 3" descr="C:\Users\rypa\Documents\NATURA SIBERICA\СИБИРСКИЕ ИСТОРИИ\2015_08_21_Kamchatka_psd&amp;jpeg\psd&amp;jpeg\IMG_5694.jpg"/>
          <p:cNvPicPr>
            <a:picLocks noChangeAspect="1" noChangeArrowheads="1"/>
          </p:cNvPicPr>
          <p:nvPr/>
        </p:nvPicPr>
        <p:blipFill>
          <a:blip r:embed="rId6" cstate="print"/>
          <a:srcRect l="25281" r="26965" b="17601"/>
          <a:stretch>
            <a:fillRect/>
          </a:stretch>
        </p:blipFill>
        <p:spPr bwMode="auto">
          <a:xfrm>
            <a:off x="4499992" y="1988840"/>
            <a:ext cx="1186845" cy="30718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36096" y="1988840"/>
            <a:ext cx="3734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07746"/>
                </a:solidFill>
              </a:rPr>
              <a:t>В набор входят:</a:t>
            </a:r>
          </a:p>
          <a:p>
            <a:endParaRPr lang="ru-RU" sz="1200" b="1" dirty="0" smtClean="0">
              <a:solidFill>
                <a:srgbClr val="F07746"/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F07746"/>
                </a:solidFill>
              </a:rPr>
              <a:t>Шампунь для волос «Шелковое золото» 280 мл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F07746"/>
                </a:solidFill>
              </a:rPr>
              <a:t>Бальзам для волос «Шелковое золото» 280 мл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F07746"/>
                </a:solidFill>
              </a:rPr>
              <a:t>Крем для рук «Северное золото» 75 мл</a:t>
            </a:r>
            <a:endParaRPr lang="ru-RU" sz="1200" b="1" dirty="0">
              <a:solidFill>
                <a:srgbClr val="F0774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352" y="6577607"/>
            <a:ext cx="1398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</a:t>
            </a:r>
            <a:r>
              <a:rPr lang="ru-RU" sz="1400" dirty="0" smtClean="0"/>
              <a:t>штук в коробе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haritonova\Desktop\презентации\наборы\ENERGY_VULKA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10600"/>
            <a:ext cx="2568620" cy="3418600"/>
          </a:xfrm>
          <a:prstGeom prst="rect">
            <a:avLst/>
          </a:prstGeom>
          <a:noFill/>
        </p:spPr>
      </p:pic>
      <p:pic>
        <p:nvPicPr>
          <p:cNvPr id="5" name="Picture 2" descr="C:\Users\rypa\Documents\NATURA SIBERICA\СИБИРСКИЕ ИСТОРИИ\2015_08_21_Kamchatka_psd&amp;jpeg\psd&amp;jpeg\IMG_5700.jpg"/>
          <p:cNvPicPr>
            <a:picLocks noChangeAspect="1" noChangeArrowheads="1"/>
          </p:cNvPicPr>
          <p:nvPr/>
        </p:nvPicPr>
        <p:blipFill>
          <a:blip r:embed="rId3" cstate="print"/>
          <a:srcRect l="23312" r="27608" b="16154"/>
          <a:stretch>
            <a:fillRect/>
          </a:stretch>
        </p:blipFill>
        <p:spPr bwMode="auto">
          <a:xfrm>
            <a:off x="4581120" y="1916832"/>
            <a:ext cx="1143008" cy="2928958"/>
          </a:xfrm>
          <a:prstGeom prst="rect">
            <a:avLst/>
          </a:prstGeom>
          <a:noFill/>
        </p:spPr>
      </p:pic>
      <p:pic>
        <p:nvPicPr>
          <p:cNvPr id="6" name="Picture 3" descr="C:\Users\rypa\Documents\NATURA SIBERICA\СИБИРСКИЕ ИСТОРИИ\2015_08_21_Kamchatka_psd&amp;jpeg\psd&amp;jpeg\IMG_5702.jpg"/>
          <p:cNvPicPr>
            <a:picLocks noChangeAspect="1" noChangeArrowheads="1"/>
          </p:cNvPicPr>
          <p:nvPr/>
        </p:nvPicPr>
        <p:blipFill>
          <a:blip r:embed="rId4" cstate="print"/>
          <a:srcRect l="24540" r="26379" b="14108"/>
          <a:stretch>
            <a:fillRect/>
          </a:stretch>
        </p:blipFill>
        <p:spPr bwMode="auto">
          <a:xfrm>
            <a:off x="3635896" y="2348880"/>
            <a:ext cx="1143008" cy="3000397"/>
          </a:xfrm>
          <a:prstGeom prst="rect">
            <a:avLst/>
          </a:prstGeom>
          <a:noFill/>
        </p:spPr>
      </p:pic>
      <p:pic>
        <p:nvPicPr>
          <p:cNvPr id="7" name="Picture 2" descr="C:\Users\rypa\Documents\NATURA SIBERICA\СИБИРСКИЕ ИСТОРИИ\2015_08_21_Kamchatka_psd&amp;jpeg\psd&amp;jpeg\IMG_6352.jpg"/>
          <p:cNvPicPr>
            <a:picLocks noChangeAspect="1" noChangeArrowheads="1"/>
          </p:cNvPicPr>
          <p:nvPr/>
        </p:nvPicPr>
        <p:blipFill>
          <a:blip r:embed="rId5" cstate="print"/>
          <a:srcRect l="23684" t="7018" r="26316" b="21053"/>
          <a:stretch>
            <a:fillRect/>
          </a:stretch>
        </p:blipFill>
        <p:spPr bwMode="auto">
          <a:xfrm>
            <a:off x="5553504" y="3140398"/>
            <a:ext cx="1034720" cy="22328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ЭНЕРГИЯ ВУЛКАНА</a:t>
            </a:r>
            <a:endParaRPr lang="ru-RU" sz="3600" dirty="0"/>
          </a:p>
        </p:txBody>
      </p:sp>
      <p:pic>
        <p:nvPicPr>
          <p:cNvPr id="10" name="Picture 3" descr="C:\Users\rypa\Documents\NATURA SIBERICA\СИБИРСКИЕ ИСТОРИИ\logo-Natura-Kamchatka-black.gif"/>
          <p:cNvPicPr>
            <a:picLocks noChangeAspect="1" noChangeArrowheads="1"/>
          </p:cNvPicPr>
          <p:nvPr/>
        </p:nvPicPr>
        <p:blipFill>
          <a:blip r:embed="rId6" cstate="print"/>
          <a:srcRect l="15126" t="15143" r="19327" b="42102"/>
          <a:stretch>
            <a:fillRect/>
          </a:stretch>
        </p:blipFill>
        <p:spPr bwMode="auto">
          <a:xfrm>
            <a:off x="8086110" y="99234"/>
            <a:ext cx="950386" cy="877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8104" y="1916832"/>
            <a:ext cx="3734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В набор входят: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00B0F0"/>
                </a:solidFill>
              </a:rPr>
              <a:t>Шампунь для волос «Энергия вулкана» 280 мл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00B0F0"/>
                </a:solidFill>
              </a:rPr>
              <a:t>Бальзам для волос «Энергия вулкана» 280 мл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solidFill>
                  <a:srgbClr val="00B0F0"/>
                </a:solidFill>
              </a:rPr>
              <a:t>Крем для рук «Даурский бархат» 75 мл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6577607"/>
            <a:ext cx="1398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</a:t>
            </a:r>
            <a:r>
              <a:rPr lang="ru-RU" sz="1400" dirty="0" smtClean="0"/>
              <a:t>штук в коробе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76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kharitonova</dc:creator>
  <cp:lastModifiedBy>Пользователь Windows</cp:lastModifiedBy>
  <cp:revision>14</cp:revision>
  <dcterms:created xsi:type="dcterms:W3CDTF">2015-12-28T13:02:51Z</dcterms:created>
  <dcterms:modified xsi:type="dcterms:W3CDTF">2016-01-14T10:34:48Z</dcterms:modified>
</cp:coreProperties>
</file>