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39333"/>
    <a:srgbClr val="003300"/>
    <a:srgbClr val="006600"/>
    <a:srgbClr val="F1E2CF"/>
    <a:srgbClr val="AE0202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C18B52-80BA-4381-BA18-354307D84ED6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895D256-F86B-48E1-A767-7DBA821A8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тетя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5040560" cy="3884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  <a:t>Профессиональные</a:t>
            </a:r>
            <a:br>
              <a:rPr lang="ru-RU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</a:br>
            <a:r>
              <a:rPr lang="ru-RU" dirty="0" err="1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  <a:t>био-маски</a:t>
            </a:r>
            <a:r>
              <a:rPr lang="ru-RU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  <a:t> для волос</a:t>
            </a:r>
            <a:r>
              <a:rPr lang="en-US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  <a:t/>
            </a:r>
            <a:br>
              <a:rPr lang="en-US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</a:br>
            <a:r>
              <a:rPr lang="ru-RU" sz="1600" b="0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  <a:t>комплексный салонный уход  двойного действия</a:t>
            </a:r>
            <a:r>
              <a:rPr lang="ru-RU" sz="2000" b="0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  <a:t/>
            </a:r>
            <a:br>
              <a:rPr lang="ru-RU" sz="2000" b="0" dirty="0" smtClean="0">
                <a:solidFill>
                  <a:srgbClr val="F1E2CF"/>
                </a:solidFill>
                <a:latin typeface="Cambria Math" pitchFamily="18" charset="0"/>
                <a:ea typeface="Cambria Math" pitchFamily="18" charset="0"/>
                <a:cs typeface="FrankRuehl" pitchFamily="34" charset="-79"/>
              </a:rPr>
            </a:br>
            <a:r>
              <a:rPr lang="ru-RU" dirty="0" smtClean="0">
                <a:latin typeface="Cambria Math" pitchFamily="18" charset="0"/>
                <a:ea typeface="Cambria Math" pitchFamily="18" charset="0"/>
                <a:cs typeface="FrankRuehl" pitchFamily="34" charset="-79"/>
              </a:rPr>
              <a:t/>
            </a:r>
            <a:br>
              <a:rPr lang="ru-RU" dirty="0" smtClean="0">
                <a:latin typeface="Cambria Math" pitchFamily="18" charset="0"/>
                <a:ea typeface="Cambria Math" pitchFamily="18" charset="0"/>
                <a:cs typeface="FrankRuehl" pitchFamily="34" charset="-79"/>
              </a:rPr>
            </a:br>
            <a:endParaRPr lang="ru-RU" dirty="0"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[PROFESSIONAL HAIR CARE]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Без-имени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2818365"/>
            <a:ext cx="6840760" cy="9676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Энергетическая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-Маска для волос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1E2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AE0202"/>
          </a:solidFill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2 в 1</a:t>
            </a: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Питание &amp; Укрепление</a:t>
            </a:r>
          </a:p>
          <a:p>
            <a:pPr algn="ctr"/>
            <a:r>
              <a:rPr lang="ru-RU" sz="1050" i="1" dirty="0" smtClean="0"/>
              <a:t>Органическое масло </a:t>
            </a:r>
            <a:r>
              <a:rPr lang="ru-RU" sz="1050" i="1" dirty="0" err="1" smtClean="0"/>
              <a:t>ши</a:t>
            </a:r>
            <a:r>
              <a:rPr lang="ru-RU" sz="1050" i="1" dirty="0" smtClean="0"/>
              <a:t> и ягоды </a:t>
            </a:r>
            <a:r>
              <a:rPr lang="ru-RU" sz="1050" i="1" dirty="0" err="1" smtClean="0"/>
              <a:t>годжи</a:t>
            </a:r>
            <a:r>
              <a:rPr lang="ru-RU" sz="1050" i="1" dirty="0" smtClean="0"/>
              <a:t> </a:t>
            </a:r>
          </a:p>
          <a:p>
            <a:pPr algn="ctr"/>
            <a:r>
              <a:rPr lang="ru-RU" sz="900" dirty="0" smtClean="0"/>
              <a:t>ДЛЯ ТУСКЛЫХ И ОСЛАБЛЕННЫХ ВОЛОС</a:t>
            </a:r>
            <a:endParaRPr lang="ru-RU" sz="900" dirty="0"/>
          </a:p>
        </p:txBody>
      </p:sp>
      <p:pic>
        <p:nvPicPr>
          <p:cNvPr id="5" name="Содержимое 4" descr="Без-имени-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2433480" cy="3442196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429000" y="1435100"/>
            <a:ext cx="5486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1587500"/>
            <a:ext cx="5486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ru-RU" sz="800" dirty="0"/>
              <a:t>Энергетическая </a:t>
            </a:r>
            <a:r>
              <a:rPr lang="ru-RU" sz="800" dirty="0" err="1"/>
              <a:t>био-маска</a:t>
            </a:r>
            <a:r>
              <a:rPr lang="ru-RU" sz="800" dirty="0"/>
              <a:t> позволяет мгновенно преобразить тусклые и ослабленные волосы в домашних условиях и сделать их красивыми и блестящими, как после посещения косметического салона. Натуральная формула 2 в 1 оказывает мощный профессиональный эффект, наполняя волосы жизненной силой и укрепляя их по всей длине. Сочетание натуральных компонентов помогает реструктурировать повреждения, заполняя пористость и ремонтируя повреждённые участки кутикулы.</a:t>
            </a:r>
            <a:r>
              <a:rPr lang="ru-RU" sz="800" b="1" dirty="0"/>
              <a:t> Органическое масло </a:t>
            </a:r>
            <a:r>
              <a:rPr lang="ru-RU" sz="800" b="1" dirty="0" err="1"/>
              <a:t>ши</a:t>
            </a:r>
            <a:r>
              <a:rPr lang="ru-RU" sz="800" b="1" dirty="0"/>
              <a:t> </a:t>
            </a:r>
            <a:r>
              <a:rPr lang="ru-RU" sz="800" dirty="0"/>
              <a:t>обеспечивает волосам необходимое питание, восстанавливает </a:t>
            </a:r>
            <a:r>
              <a:rPr lang="ru-RU" sz="800" dirty="0" err="1"/>
              <a:t>гидролипидную</a:t>
            </a:r>
            <a:r>
              <a:rPr lang="ru-RU" sz="800" dirty="0"/>
              <a:t> пленку волоса, выравнивая его по всей длине.</a:t>
            </a:r>
            <a:r>
              <a:rPr lang="ru-RU" sz="800" b="1" dirty="0"/>
              <a:t> Ягоды </a:t>
            </a:r>
            <a:r>
              <a:rPr lang="ru-RU" sz="800" b="1" dirty="0" err="1"/>
              <a:t>годжи</a:t>
            </a:r>
            <a:r>
              <a:rPr lang="ru-RU" sz="800" b="1" dirty="0"/>
              <a:t> </a:t>
            </a:r>
            <a:r>
              <a:rPr lang="ru-RU" sz="800" dirty="0"/>
              <a:t>содержат биотин и</a:t>
            </a:r>
            <a:r>
              <a:rPr lang="ru-RU" sz="800" b="1" dirty="0"/>
              <a:t> </a:t>
            </a:r>
            <a:r>
              <a:rPr lang="ru-RU" sz="800" dirty="0"/>
              <a:t>бета-каротин, которые эффективно укрепляют волосяные луковицы, предотвращая выпадение волос и делая их густыми, объемными и удивительно крепкими. </a:t>
            </a:r>
            <a:endParaRPr lang="en-US" sz="800" dirty="0" smtClean="0"/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lang="ru-RU" sz="800" dirty="0">
                <a:solidFill>
                  <a:srgbClr val="FF0000"/>
                </a:solidFill>
              </a:rPr>
              <a:t>Результат – роскошные сияющие волосы, поражающие силой и красотой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41148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kumimoji="0" lang="ru-RU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Состав: </a:t>
            </a:r>
            <a:r>
              <a:rPr lang="en-US" sz="600" dirty="0" smtClean="0"/>
              <a:t>Aqua</a:t>
            </a:r>
            <a:r>
              <a:rPr lang="ru-RU" sz="600" dirty="0" smtClean="0"/>
              <a:t>, </a:t>
            </a:r>
            <a:r>
              <a:rPr lang="en-US" sz="600" dirty="0" err="1" smtClean="0"/>
              <a:t>Cetearyl</a:t>
            </a:r>
            <a:r>
              <a:rPr lang="en-US" sz="600" dirty="0" smtClean="0"/>
              <a:t> Alcohol</a:t>
            </a:r>
            <a:r>
              <a:rPr lang="ru-RU" sz="600" dirty="0" smtClean="0"/>
              <a:t>, </a:t>
            </a:r>
            <a:r>
              <a:rPr lang="en-US" sz="600" dirty="0" err="1" smtClean="0"/>
              <a:t>Cocos</a:t>
            </a:r>
            <a:r>
              <a:rPr lang="en-US" sz="600" dirty="0" smtClean="0"/>
              <a:t> </a:t>
            </a:r>
            <a:r>
              <a:rPr lang="en-US" sz="600" dirty="0" err="1" smtClean="0"/>
              <a:t>Nucifera</a:t>
            </a:r>
            <a:r>
              <a:rPr lang="en-US" sz="600" dirty="0" smtClean="0"/>
              <a:t> Oil</a:t>
            </a:r>
            <a:r>
              <a:rPr lang="ru-RU" sz="600" dirty="0" smtClean="0"/>
              <a:t> (масло кокосовое), </a:t>
            </a:r>
            <a:r>
              <a:rPr lang="en-US" sz="600" dirty="0" err="1" smtClean="0"/>
              <a:t>Glyceryl</a:t>
            </a:r>
            <a:r>
              <a:rPr lang="en-US" sz="600" dirty="0" smtClean="0"/>
              <a:t> </a:t>
            </a:r>
            <a:r>
              <a:rPr lang="en-US" sz="600" dirty="0" err="1" smtClean="0"/>
              <a:t>Stearate</a:t>
            </a:r>
            <a:r>
              <a:rPr lang="ru-RU" sz="600" dirty="0" smtClean="0"/>
              <a:t>, </a:t>
            </a:r>
            <a:r>
              <a:rPr lang="en-US" sz="600" dirty="0" err="1" smtClean="0"/>
              <a:t>Cyclopentasiloxane</a:t>
            </a:r>
            <a:r>
              <a:rPr lang="ru-RU" sz="600" dirty="0" smtClean="0"/>
              <a:t>, </a:t>
            </a:r>
            <a:r>
              <a:rPr lang="en-US" sz="600" dirty="0" err="1" smtClean="0"/>
              <a:t>Bis</a:t>
            </a:r>
            <a:r>
              <a:rPr lang="ru-RU" sz="600" dirty="0" smtClean="0"/>
              <a:t>-</a:t>
            </a:r>
            <a:r>
              <a:rPr lang="en-US" sz="600" dirty="0" err="1" smtClean="0"/>
              <a:t>Cetearyl</a:t>
            </a:r>
            <a:r>
              <a:rPr lang="en-US" sz="600" dirty="0" smtClean="0"/>
              <a:t> </a:t>
            </a:r>
            <a:r>
              <a:rPr lang="en-US" sz="600" dirty="0" err="1" smtClean="0"/>
              <a:t>Amodimethicone</a:t>
            </a:r>
            <a:r>
              <a:rPr lang="ru-RU" sz="600" dirty="0" smtClean="0"/>
              <a:t>, </a:t>
            </a:r>
            <a:r>
              <a:rPr lang="en-US" sz="600" dirty="0" smtClean="0"/>
              <a:t>Organic </a:t>
            </a:r>
            <a:r>
              <a:rPr lang="en-US" sz="600" dirty="0" err="1" smtClean="0"/>
              <a:t>Butyrospermum</a:t>
            </a:r>
            <a:r>
              <a:rPr lang="en-US" sz="600" dirty="0" smtClean="0"/>
              <a:t> </a:t>
            </a:r>
            <a:r>
              <a:rPr lang="en-US" sz="600" dirty="0" err="1" smtClean="0"/>
              <a:t>Parkii</a:t>
            </a:r>
            <a:r>
              <a:rPr lang="en-US" sz="600" dirty="0" smtClean="0"/>
              <a:t> Butter</a:t>
            </a:r>
            <a:r>
              <a:rPr lang="ru-RU" sz="600" dirty="0" smtClean="0"/>
              <a:t> (органическое масло </a:t>
            </a:r>
            <a:r>
              <a:rPr lang="ru-RU" sz="600" dirty="0" err="1" smtClean="0"/>
              <a:t>ши</a:t>
            </a:r>
            <a:r>
              <a:rPr lang="ru-RU" sz="600" dirty="0" smtClean="0"/>
              <a:t>), </a:t>
            </a:r>
            <a:r>
              <a:rPr lang="en-US" sz="600" dirty="0" smtClean="0"/>
              <a:t>Organic </a:t>
            </a:r>
            <a:r>
              <a:rPr lang="ru-RU" sz="600" dirty="0" err="1" smtClean="0"/>
              <a:t>Lycium</a:t>
            </a:r>
            <a:r>
              <a:rPr lang="ru-RU" sz="600" dirty="0" smtClean="0"/>
              <a:t> </a:t>
            </a:r>
            <a:r>
              <a:rPr lang="ru-RU" sz="600" dirty="0" err="1" smtClean="0"/>
              <a:t>Barbarum</a:t>
            </a:r>
            <a:r>
              <a:rPr lang="ru-RU" sz="600" dirty="0" smtClean="0"/>
              <a:t> </a:t>
            </a:r>
            <a:r>
              <a:rPr lang="ru-RU" sz="600" dirty="0" err="1" smtClean="0"/>
              <a:t>Fruit</a:t>
            </a:r>
            <a:r>
              <a:rPr lang="ru-RU" sz="600" dirty="0" smtClean="0"/>
              <a:t> </a:t>
            </a:r>
            <a:r>
              <a:rPr lang="ru-RU" sz="600" dirty="0" err="1" smtClean="0"/>
              <a:t>Extract</a:t>
            </a:r>
            <a:r>
              <a:rPr lang="ru-RU" sz="600" dirty="0" smtClean="0"/>
              <a:t> (органический экстракт ягод </a:t>
            </a:r>
            <a:r>
              <a:rPr lang="ru-RU" sz="600" dirty="0" err="1" smtClean="0"/>
              <a:t>годжи</a:t>
            </a:r>
            <a:r>
              <a:rPr lang="ru-RU" sz="600" dirty="0" smtClean="0"/>
              <a:t>), </a:t>
            </a:r>
            <a:r>
              <a:rPr lang="en-US" sz="600" dirty="0" err="1" smtClean="0"/>
              <a:t>Behentrimonium</a:t>
            </a:r>
            <a:r>
              <a:rPr lang="en-US" sz="600" dirty="0" smtClean="0"/>
              <a:t> Chloride</a:t>
            </a:r>
            <a:r>
              <a:rPr lang="ru-RU" sz="600" dirty="0" smtClean="0"/>
              <a:t>, </a:t>
            </a:r>
            <a:r>
              <a:rPr lang="en-US" sz="600" dirty="0" err="1" smtClean="0"/>
              <a:t>Cetrimonium</a:t>
            </a:r>
            <a:r>
              <a:rPr lang="en-US" sz="600" dirty="0" smtClean="0"/>
              <a:t> Chloride</a:t>
            </a:r>
            <a:r>
              <a:rPr lang="ru-RU" sz="600" dirty="0" smtClean="0"/>
              <a:t>, </a:t>
            </a:r>
            <a:r>
              <a:rPr lang="en-US" sz="600" dirty="0" err="1" smtClean="0"/>
              <a:t>Lauryl</a:t>
            </a:r>
            <a:r>
              <a:rPr lang="en-US" sz="600" dirty="0" smtClean="0"/>
              <a:t> </a:t>
            </a:r>
            <a:r>
              <a:rPr lang="en-US" sz="600" dirty="0" err="1" smtClean="0"/>
              <a:t>Glucoside</a:t>
            </a:r>
            <a:r>
              <a:rPr lang="ru-RU" sz="600" dirty="0" smtClean="0"/>
              <a:t>, </a:t>
            </a:r>
            <a:r>
              <a:rPr lang="en-US" sz="600" dirty="0" err="1" smtClean="0"/>
              <a:t>Parfum</a:t>
            </a:r>
            <a:r>
              <a:rPr lang="ru-RU" sz="600" dirty="0" smtClean="0"/>
              <a:t>, </a:t>
            </a:r>
            <a:r>
              <a:rPr lang="en-US" sz="600" dirty="0" smtClean="0"/>
              <a:t>Benzyl Alcohol</a:t>
            </a:r>
            <a:r>
              <a:rPr lang="ru-RU" sz="600" dirty="0" smtClean="0"/>
              <a:t>, </a:t>
            </a:r>
            <a:r>
              <a:rPr lang="en-US" sz="600" dirty="0" err="1" smtClean="0"/>
              <a:t>Benzoi</a:t>
            </a:r>
            <a:r>
              <a:rPr lang="ru-RU" sz="600" dirty="0" smtClean="0"/>
              <a:t>с </a:t>
            </a:r>
            <a:r>
              <a:rPr lang="en-US" sz="600" dirty="0" smtClean="0"/>
              <a:t>Acid</a:t>
            </a:r>
            <a:r>
              <a:rPr lang="ru-RU" sz="600" dirty="0" smtClean="0"/>
              <a:t>, </a:t>
            </a:r>
            <a:r>
              <a:rPr lang="en-US" sz="600" dirty="0" err="1" smtClean="0"/>
              <a:t>Sorbic</a:t>
            </a:r>
            <a:r>
              <a:rPr lang="en-US" sz="600" dirty="0" smtClean="0"/>
              <a:t> Acid</a:t>
            </a:r>
            <a:r>
              <a:rPr lang="ru-RU" sz="600" dirty="0" smtClean="0"/>
              <a:t>, </a:t>
            </a:r>
            <a:r>
              <a:rPr lang="en-US" sz="600" dirty="0" smtClean="0"/>
              <a:t>Beta Carotene</a:t>
            </a:r>
            <a:r>
              <a:rPr lang="ru-RU" sz="600" dirty="0" smtClean="0"/>
              <a:t>.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7332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мл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эн1.gif"/>
          <p:cNvPicPr>
            <a:picLocks noChangeAspect="1"/>
          </p:cNvPicPr>
          <p:nvPr/>
        </p:nvPicPr>
        <p:blipFill>
          <a:blip r:embed="rId3" cstate="print"/>
          <a:srcRect r="3129"/>
          <a:stretch>
            <a:fillRect/>
          </a:stretch>
        </p:blipFill>
        <p:spPr>
          <a:xfrm>
            <a:off x="5076056" y="3501008"/>
            <a:ext cx="2547283" cy="2287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00392" y="6597352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шт. в упаковке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Шелковая 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Маска-обертывание для волос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7030A0"/>
          </a:solid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ru-RU" b="1" dirty="0" smtClean="0"/>
              <a:t>2 в 1</a:t>
            </a:r>
            <a:endParaRPr lang="ru-RU" dirty="0" smtClean="0"/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Ламинирование</a:t>
            </a:r>
            <a:r>
              <a:rPr lang="ru-RU" dirty="0" smtClean="0">
                <a:solidFill>
                  <a:schemeClr val="bg1"/>
                </a:solidFill>
              </a:rPr>
              <a:t> &amp; Блеск волос</a:t>
            </a:r>
          </a:p>
          <a:p>
            <a:pPr algn="ctr"/>
            <a:r>
              <a:rPr lang="ru-RU" sz="1200" i="1" dirty="0" smtClean="0"/>
              <a:t>Шелковое масло и органический экстракт гуавы</a:t>
            </a:r>
            <a:endParaRPr lang="en-US" sz="1200" i="1" dirty="0" smtClean="0"/>
          </a:p>
          <a:p>
            <a:pPr algn="ctr"/>
            <a:r>
              <a:rPr lang="ru-RU" sz="1000" dirty="0" smtClean="0"/>
              <a:t>ДЛЯ ВСЕХ ТИПОВ ВОЛОС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Шелковая маска-обертывание оказывает мощное профессиональное воздействие, позволяя достичь мгновенного эффекта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ламинирования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домашних условиях. Активная формула 2 в 1 обволакивает волосы и насыщает их необходимыми витаминами и микроэлементами. Натуральные компоненты, входящие в ее состав заполняют поврежденные участки, разглаживая и утолщая каждый волосок, придает гладкость и неповторимый глянцевый блеск. Шелковое масло интенсивно увлажняет и восстанавливает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кератиновый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слой волос, легко проникая в его структуру оно запечатывает поверхность волоса защитным слоем, создавая эффект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био-ламинирования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 Дарит роскошное сияние и несравненную мягкость шелка. Органический экстракт гуавы обеспечивает волосам глубокое питание, делая их послушными и эластичными по всей длине. </a:t>
            </a:r>
          </a:p>
          <a:p>
            <a:r>
              <a:rPr lang="en-US" sz="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 – идеально гладкие и шелковистые волосы с неповторимым брильянтовым блеском</a:t>
            </a:r>
            <a:r>
              <a:rPr lang="en-US" sz="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Cocos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Nucifera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(масло кокосовое),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Amodimethicone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Isostearoyl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Hydrolyzed Silk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(шёлковое масло),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Psidium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Guajava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(органический экстракт гуавы),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Behentrimonium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Lauryl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Hippophae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Rhamnoides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Benzoi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Sorbic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Без-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433480" cy="344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7332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мл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шел1.gif"/>
          <p:cNvPicPr>
            <a:picLocks noChangeAspect="1"/>
          </p:cNvPicPr>
          <p:nvPr/>
        </p:nvPicPr>
        <p:blipFill>
          <a:blip r:embed="rId3" cstate="print"/>
          <a:srcRect r="3129"/>
          <a:stretch>
            <a:fillRect/>
          </a:stretch>
        </p:blipFill>
        <p:spPr>
          <a:xfrm>
            <a:off x="5004048" y="3284984"/>
            <a:ext cx="2707640" cy="2431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0392" y="6597352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шт. в упаковке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Интенсивная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Маска-сыворотка для волос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4">
              <a:lumMod val="5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ru-RU" b="1" dirty="0" smtClean="0"/>
              <a:t>2 в 1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Комплексное восстановление &amp; Защита </a:t>
            </a:r>
          </a:p>
          <a:p>
            <a:pPr algn="ctr"/>
            <a:r>
              <a:rPr lang="ru-RU" sz="1000" i="1" dirty="0" smtClean="0"/>
              <a:t>Мед манука и органическое масло авокадо</a:t>
            </a:r>
          </a:p>
          <a:p>
            <a:pPr algn="ctr"/>
            <a:r>
              <a:rPr lang="ru-RU" sz="1000" dirty="0" smtClean="0"/>
              <a:t>ДЛЯ ПОВРЕЖДЕННЫХ ВОЛОС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Интенсивная маска-сыворотка – идеальное средство для быстрой «реанимации» поврежденных волос в домашних условиях. Профессиональная формула 2 в 1 эффективно реконструирует и выравнивает структуру волоса изнутри, создавая на поверхности защитный каркас, обеспечивающий надежную защиту от УФ лучей и дальнейших повреждений. Натуральные компоненты, входящие в состав маски полноценно питают ослабленные волосы, восстанавливая водный и липидный баланс на поврежденных участках, придают силу и естественное сияние.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Мед манука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богатый белками, витаминами и минеральными веществами, оказывает мощное питательное и регенерирующее действия, укрепляет корни и эффективно залечивает структурные повреждения по всей длине, делая волосы исключительно гладкими и крепкими.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Органическое масло авокадо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имеет высокую степень увлажнения, оно восстанавливает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гидролипидную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пленку волоса и разглаживает поврежденную кутикулу, предотвращая появление секущихся кончиков, делает локоны упругими и эластичными. </a:t>
            </a:r>
          </a:p>
          <a:p>
            <a:pPr algn="just"/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– мгновенное восстановление, волосы густые и крепкие от корней до кончиков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Amodimethicone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Mel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(мед мануки),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Organic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Persea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Gratissima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(органическое масло авокадо),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Behentrimonium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Hydroxyethylcellulose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Hippophae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Rhamnoides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Benzoi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Sorbic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Beta Carotene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Без-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433480" cy="344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7332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мл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нт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2712321" cy="2359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0392" y="6597352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шт. в упаковке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Роскошная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-Маска для волос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C39333"/>
          </a:solid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ru-RU" b="1" dirty="0" smtClean="0"/>
              <a:t>2 в 1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Объем от корней &amp; Густота волос</a:t>
            </a:r>
          </a:p>
          <a:p>
            <a:pPr algn="ctr"/>
            <a:r>
              <a:rPr lang="ru-RU" i="1" dirty="0" smtClean="0"/>
              <a:t> </a:t>
            </a:r>
            <a:r>
              <a:rPr lang="ru-RU" sz="1000" i="1" dirty="0" smtClean="0"/>
              <a:t>Масло золотой </a:t>
            </a:r>
            <a:r>
              <a:rPr lang="ru-RU" sz="1000" i="1" dirty="0" err="1" smtClean="0"/>
              <a:t>арганы</a:t>
            </a:r>
            <a:r>
              <a:rPr lang="ru-RU" sz="1000" i="1" dirty="0" smtClean="0"/>
              <a:t> и </a:t>
            </a:r>
            <a:r>
              <a:rPr lang="ru-RU" sz="1000" i="1" dirty="0" err="1" smtClean="0"/>
              <a:t>жожоба</a:t>
            </a:r>
            <a:endParaRPr lang="ru-RU" sz="1000" i="1" dirty="0" smtClean="0"/>
          </a:p>
          <a:p>
            <a:pPr algn="ctr"/>
            <a:r>
              <a:rPr lang="ru-RU" sz="1000" b="1" dirty="0" smtClean="0"/>
              <a:t>ДЛЯ ВСЕХ ТИПОВ ВОЛОС</a:t>
            </a:r>
            <a:endParaRPr lang="ru-RU" sz="1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Роскошная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Bio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-маска гарантирует стойкий объем, как после посещения салонна красоты, волосы выглядят более густыми и сильными. Профессиональная формула 2 в 1 эффективно восстанавливает толщину волос и уплотняет липидный покров. Входящие в ее состав натуральные компоненты укрепляют внутреннюю структуру волоса и утолщают его, придавая естественный блеск и шикарный объем.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Масло золотой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арганы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глубоко питает и восстанавливает структуру волосяных волокон, делая их гладкими и шелковистыми без эффекта утяжеления.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жожоба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мгновенно увлажняет и приподнимает волосы у корней, делает локоны более пышными, упругими и эластичными. Защищает от внешних факторов, сохраняя здоровье и красоту волос.</a:t>
            </a:r>
          </a:p>
          <a:p>
            <a:pPr algn="just"/>
            <a:r>
              <a:rPr lang="en-US" sz="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Результат – роскошные и густые волосы, стойкий объем и фантастический блеск</a:t>
            </a:r>
            <a:r>
              <a:rPr lang="en-US" sz="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Alcohol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Ricinus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(касторовое масло),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Organic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Argania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Spinosa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Kernel 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(органическое масло золотой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арганы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Simmondsia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Chinensis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Seed 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(масло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жожоба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Behentrimonium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Lauryl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Hippophae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Rhamnoides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Oil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Benzyl Alcohol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Benzoi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Sorbic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Без-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433480" cy="344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7332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мл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ос1.gif"/>
          <p:cNvPicPr>
            <a:picLocks noChangeAspect="1"/>
          </p:cNvPicPr>
          <p:nvPr/>
        </p:nvPicPr>
        <p:blipFill>
          <a:blip r:embed="rId3" cstate="print"/>
          <a:srcRect r="3129"/>
          <a:stretch>
            <a:fillRect/>
          </a:stretch>
        </p:blipFill>
        <p:spPr>
          <a:xfrm>
            <a:off x="5004048" y="3068960"/>
            <a:ext cx="2867997" cy="2575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0392" y="6597352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шт. в упаковке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Моментальная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Express </a:t>
            </a:r>
            <a:r>
              <a:rPr lang="ru-RU" b="1" dirty="0" err="1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био-маска</a:t>
            </a:r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 для волос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ru-RU" b="1" dirty="0" smtClean="0"/>
              <a:t>2 в 1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Увлажнение &amp; Легкость расчесывания</a:t>
            </a:r>
          </a:p>
          <a:p>
            <a:pPr algn="ctr"/>
            <a:r>
              <a:rPr lang="ru-RU" i="1" dirty="0" smtClean="0"/>
              <a:t> </a:t>
            </a:r>
            <a:r>
              <a:rPr lang="ru-RU" sz="1000" i="1" dirty="0" smtClean="0"/>
              <a:t>Органическое кокосовое молочко и масло какао</a:t>
            </a:r>
          </a:p>
          <a:p>
            <a:pPr algn="ctr"/>
            <a:r>
              <a:rPr lang="ru-RU" sz="1000" dirty="0" smtClean="0"/>
              <a:t>ДЛЯ ВСЕХ ТИПОВ ВОЛОС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800" dirty="0" smtClean="0"/>
              <a:t>Моментальная е</a:t>
            </a:r>
            <a:r>
              <a:rPr lang="en-US" sz="800" dirty="0" err="1" smtClean="0"/>
              <a:t>xpress</a:t>
            </a:r>
            <a:r>
              <a:rPr lang="ru-RU" sz="800" dirty="0" smtClean="0"/>
              <a:t> </a:t>
            </a:r>
            <a:r>
              <a:rPr lang="ru-RU" sz="800" dirty="0" err="1" smtClean="0"/>
              <a:t>био-маска</a:t>
            </a:r>
            <a:r>
              <a:rPr lang="ru-RU" sz="800" dirty="0" smtClean="0"/>
              <a:t> обеспечивает максимальный увлажняющий эффект, мгновенно преображая волосы за считанные минуты.. Профессиональная формула 2 в 1 восстанавливает целостность </a:t>
            </a:r>
            <a:r>
              <a:rPr lang="ru-RU" sz="800" dirty="0" err="1" smtClean="0"/>
              <a:t>гидролипидной</a:t>
            </a:r>
            <a:r>
              <a:rPr lang="ru-RU" sz="800" dirty="0" smtClean="0"/>
              <a:t> пленки и приглаживает чешуйки кутикулы, что значительно облегчает процесс расчесывания волос. Натуральные компоненты входящие в состав маски регулируют баланс влажности, эффективно препятствуя потере влаги, делают волосы мягкими и шелковистыми. </a:t>
            </a:r>
            <a:r>
              <a:rPr lang="ru-RU" sz="800" b="1" dirty="0" smtClean="0"/>
              <a:t>Органическое кокосовое молочко </a:t>
            </a:r>
            <a:r>
              <a:rPr lang="ru-RU" sz="800" dirty="0" smtClean="0"/>
              <a:t>наполняет клетки эпидермиса и волосяных волокон живительной влагой, разглаживает структуру волос, восстанавливая поврежденные участки, делая их идеально гладкими и послушными. </a:t>
            </a:r>
            <a:r>
              <a:rPr lang="ru-RU" sz="800" b="1" dirty="0" smtClean="0"/>
              <a:t>Масло какао</a:t>
            </a:r>
            <a:r>
              <a:rPr lang="ru-RU" sz="800" dirty="0" smtClean="0"/>
              <a:t> оказывает целебное действие на кожу головы и волосяные луковицы, питает и укрепляет корни, предупреждает выпадение, возвращая волосам жизненную силу и сияющий блеск.</a:t>
            </a:r>
          </a:p>
          <a:p>
            <a:pPr algn="just"/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Результат – мгновенное увлажнение и кристальный блеск сильных и здоровых волос</a:t>
            </a:r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600" b="1" dirty="0" smtClean="0"/>
              <a:t>Состав:</a:t>
            </a:r>
            <a:r>
              <a:rPr lang="ru-RU" sz="600" dirty="0" smtClean="0"/>
              <a:t> </a:t>
            </a:r>
            <a:r>
              <a:rPr lang="en-US" sz="600" dirty="0" smtClean="0"/>
              <a:t>Aqua</a:t>
            </a:r>
            <a:r>
              <a:rPr lang="ru-RU" sz="600" dirty="0" smtClean="0"/>
              <a:t>, </a:t>
            </a:r>
            <a:r>
              <a:rPr lang="en-US" sz="600" dirty="0" err="1" smtClean="0"/>
              <a:t>Cetearyl</a:t>
            </a:r>
            <a:r>
              <a:rPr lang="en-US" sz="600" dirty="0" smtClean="0"/>
              <a:t> Alcohol</a:t>
            </a:r>
            <a:r>
              <a:rPr lang="ru-RU" sz="600" dirty="0" smtClean="0"/>
              <a:t>,  </a:t>
            </a:r>
            <a:r>
              <a:rPr lang="en-US" sz="600" dirty="0" err="1" smtClean="0"/>
              <a:t>Glyceryl</a:t>
            </a:r>
            <a:r>
              <a:rPr lang="en-US" sz="600" dirty="0" smtClean="0"/>
              <a:t> </a:t>
            </a:r>
            <a:r>
              <a:rPr lang="en-US" sz="600" dirty="0" err="1" smtClean="0"/>
              <a:t>Stearate</a:t>
            </a:r>
            <a:r>
              <a:rPr lang="ru-RU" sz="600" dirty="0" smtClean="0"/>
              <a:t>, </a:t>
            </a:r>
            <a:r>
              <a:rPr lang="en-US" sz="600" dirty="0" err="1" smtClean="0"/>
              <a:t>Distearoylethyl</a:t>
            </a:r>
            <a:r>
              <a:rPr lang="en-US" sz="600" dirty="0" smtClean="0"/>
              <a:t> </a:t>
            </a:r>
            <a:r>
              <a:rPr lang="en-US" sz="600" dirty="0" err="1" smtClean="0"/>
              <a:t>Hydroxyethylmonium</a:t>
            </a:r>
            <a:r>
              <a:rPr lang="en-US" sz="600" dirty="0" smtClean="0"/>
              <a:t> </a:t>
            </a:r>
            <a:r>
              <a:rPr lang="en-US" sz="600" dirty="0" err="1" smtClean="0"/>
              <a:t>Methosulfate</a:t>
            </a:r>
            <a:r>
              <a:rPr lang="ru-RU" sz="600" dirty="0" smtClean="0"/>
              <a:t>, </a:t>
            </a:r>
            <a:r>
              <a:rPr lang="en-US" sz="600" dirty="0" err="1" smtClean="0"/>
              <a:t>Cyclopentasiloxane</a:t>
            </a:r>
            <a:r>
              <a:rPr lang="ru-RU" sz="600" dirty="0" smtClean="0"/>
              <a:t>, </a:t>
            </a:r>
            <a:r>
              <a:rPr lang="en-US" sz="600" dirty="0" err="1" smtClean="0"/>
              <a:t>Behentrimonium</a:t>
            </a:r>
            <a:r>
              <a:rPr lang="en-US" sz="600" dirty="0" smtClean="0"/>
              <a:t> Chloride</a:t>
            </a:r>
            <a:r>
              <a:rPr lang="ru-RU" sz="600" dirty="0" smtClean="0"/>
              <a:t>, </a:t>
            </a:r>
            <a:r>
              <a:rPr lang="en-US" sz="600" dirty="0" smtClean="0"/>
              <a:t>Isopropyl </a:t>
            </a:r>
            <a:r>
              <a:rPr lang="en-US" sz="600" dirty="0" err="1" smtClean="0"/>
              <a:t>Palmitate</a:t>
            </a:r>
            <a:r>
              <a:rPr lang="ru-RU" sz="600" dirty="0" smtClean="0"/>
              <a:t>, </a:t>
            </a:r>
            <a:r>
              <a:rPr lang="ru-RU" sz="600" dirty="0" err="1" smtClean="0"/>
              <a:t>Persea</a:t>
            </a:r>
            <a:r>
              <a:rPr lang="ru-RU" sz="600" dirty="0" smtClean="0"/>
              <a:t> </a:t>
            </a:r>
            <a:r>
              <a:rPr lang="ru-RU" sz="600" dirty="0" err="1" smtClean="0"/>
              <a:t>Gratissima</a:t>
            </a:r>
            <a:r>
              <a:rPr lang="ru-RU" sz="600" dirty="0" smtClean="0"/>
              <a:t> </a:t>
            </a:r>
            <a:r>
              <a:rPr lang="ru-RU" sz="600" dirty="0" err="1" smtClean="0"/>
              <a:t>Oil</a:t>
            </a:r>
            <a:r>
              <a:rPr lang="ru-RU" sz="600" dirty="0" smtClean="0"/>
              <a:t>  (масло авокадо), </a:t>
            </a:r>
            <a:r>
              <a:rPr lang="en-US" sz="600" dirty="0" smtClean="0"/>
              <a:t>Organic </a:t>
            </a:r>
            <a:r>
              <a:rPr lang="ru-RU" sz="600" dirty="0" err="1" smtClean="0"/>
              <a:t>Cocos</a:t>
            </a:r>
            <a:r>
              <a:rPr lang="ru-RU" sz="600" dirty="0" smtClean="0"/>
              <a:t> </a:t>
            </a:r>
            <a:r>
              <a:rPr lang="ru-RU" sz="600" dirty="0" err="1" smtClean="0"/>
              <a:t>Nucifera</a:t>
            </a:r>
            <a:r>
              <a:rPr lang="ru-RU" sz="600" dirty="0" smtClean="0"/>
              <a:t> </a:t>
            </a:r>
            <a:r>
              <a:rPr lang="ru-RU" sz="600" dirty="0" err="1" smtClean="0"/>
              <a:t>Fruit</a:t>
            </a:r>
            <a:r>
              <a:rPr lang="ru-RU" sz="600" dirty="0" smtClean="0"/>
              <a:t> </a:t>
            </a:r>
            <a:r>
              <a:rPr lang="ru-RU" sz="600" dirty="0" err="1" smtClean="0"/>
              <a:t>Juice</a:t>
            </a:r>
            <a:r>
              <a:rPr lang="ru-RU" sz="600" dirty="0" smtClean="0"/>
              <a:t> (органическое кокосовое молочко),   </a:t>
            </a:r>
            <a:r>
              <a:rPr lang="en-US" sz="600" dirty="0" err="1" smtClean="0"/>
              <a:t>Theobroma</a:t>
            </a:r>
            <a:r>
              <a:rPr lang="en-US" sz="600" dirty="0" smtClean="0"/>
              <a:t> Cacao Seed Butter </a:t>
            </a:r>
            <a:r>
              <a:rPr lang="ru-RU" sz="600" dirty="0" smtClean="0"/>
              <a:t>(масло какао), </a:t>
            </a:r>
            <a:r>
              <a:rPr lang="ru-RU" sz="600" dirty="0" err="1" smtClean="0"/>
              <a:t>Hippophae</a:t>
            </a:r>
            <a:r>
              <a:rPr lang="ru-RU" sz="600" dirty="0" smtClean="0"/>
              <a:t> </a:t>
            </a:r>
            <a:r>
              <a:rPr lang="ru-RU" sz="600" dirty="0" err="1" smtClean="0"/>
              <a:t>Rhamnoides</a:t>
            </a:r>
            <a:r>
              <a:rPr lang="ru-RU" sz="600" dirty="0" smtClean="0"/>
              <a:t> </a:t>
            </a:r>
            <a:r>
              <a:rPr lang="ru-RU" sz="600" dirty="0" err="1" smtClean="0"/>
              <a:t>Fruit</a:t>
            </a:r>
            <a:r>
              <a:rPr lang="ru-RU" sz="600" dirty="0" smtClean="0"/>
              <a:t> </a:t>
            </a:r>
            <a:r>
              <a:rPr lang="ru-RU" sz="600" dirty="0" err="1" smtClean="0"/>
              <a:t>Oil</a:t>
            </a:r>
            <a:r>
              <a:rPr lang="ru-RU" sz="600" dirty="0" smtClean="0"/>
              <a:t>, </a:t>
            </a:r>
            <a:r>
              <a:rPr lang="ru-RU" sz="600" dirty="0" err="1" smtClean="0"/>
              <a:t>Bis</a:t>
            </a:r>
            <a:r>
              <a:rPr lang="ru-RU" sz="600" dirty="0" smtClean="0"/>
              <a:t>(C13-15 </a:t>
            </a:r>
            <a:r>
              <a:rPr lang="ru-RU" sz="600" dirty="0" err="1" smtClean="0"/>
              <a:t>Alkoxy</a:t>
            </a:r>
            <a:r>
              <a:rPr lang="ru-RU" sz="600" dirty="0" smtClean="0"/>
              <a:t>) </a:t>
            </a:r>
            <a:r>
              <a:rPr lang="ru-RU" sz="600" dirty="0" err="1" smtClean="0"/>
              <a:t>PG-Amodimethicone</a:t>
            </a:r>
            <a:r>
              <a:rPr lang="ru-RU" sz="600" dirty="0" smtClean="0"/>
              <a:t>, </a:t>
            </a:r>
            <a:r>
              <a:rPr lang="en-US" sz="600" dirty="0" smtClean="0"/>
              <a:t>Benzyl Alcohol</a:t>
            </a:r>
            <a:r>
              <a:rPr lang="ru-RU" sz="600" dirty="0" smtClean="0"/>
              <a:t>, </a:t>
            </a:r>
            <a:r>
              <a:rPr lang="en-US" sz="600" dirty="0" err="1" smtClean="0"/>
              <a:t>Benzoi</a:t>
            </a:r>
            <a:r>
              <a:rPr lang="ru-RU" sz="600" dirty="0" smtClean="0"/>
              <a:t>с </a:t>
            </a:r>
            <a:r>
              <a:rPr lang="en-US" sz="600" dirty="0" smtClean="0"/>
              <a:t>Acid</a:t>
            </a:r>
            <a:r>
              <a:rPr lang="ru-RU" sz="600" dirty="0" smtClean="0"/>
              <a:t>, </a:t>
            </a:r>
            <a:r>
              <a:rPr lang="en-US" sz="600" dirty="0" err="1" smtClean="0"/>
              <a:t>Sorbic</a:t>
            </a:r>
            <a:r>
              <a:rPr lang="en-US" sz="600" dirty="0" smtClean="0"/>
              <a:t> Acid</a:t>
            </a:r>
            <a:r>
              <a:rPr lang="ru-RU" sz="600" dirty="0" smtClean="0"/>
              <a:t>, </a:t>
            </a:r>
            <a:r>
              <a:rPr lang="en-US" sz="600" dirty="0" err="1" smtClean="0"/>
              <a:t>Parfum</a:t>
            </a:r>
            <a:r>
              <a:rPr lang="ru-RU" sz="600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Без-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2433480" cy="344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7332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мл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ом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01008"/>
            <a:ext cx="2741290" cy="2384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0392" y="6597352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шт. в упаковке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Кофейная</a:t>
            </a:r>
            <a: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1E2CF"/>
                </a:solidFill>
                <a:latin typeface="Times New Roman" pitchFamily="18" charset="0"/>
                <a:cs typeface="Times New Roman" pitchFamily="18" charset="0"/>
              </a:rPr>
              <a:t>Маска-активатор для волос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rgbClr val="003300"/>
          </a:solid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ru-RU" b="1" dirty="0" smtClean="0"/>
              <a:t>2 в 1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Сила &amp; Рост волос</a:t>
            </a:r>
          </a:p>
          <a:p>
            <a:pPr algn="ctr"/>
            <a:r>
              <a:rPr lang="ru-RU" sz="1000" i="1" dirty="0" smtClean="0"/>
              <a:t>Масло зеленого кофе и органический экстракт </a:t>
            </a:r>
            <a:r>
              <a:rPr lang="ru-RU" sz="1000" i="1" dirty="0" err="1" smtClean="0"/>
              <a:t>гуараны</a:t>
            </a:r>
            <a:endParaRPr lang="ru-RU" sz="1000" i="1" dirty="0" smtClean="0"/>
          </a:p>
          <a:p>
            <a:pPr algn="ctr"/>
            <a:r>
              <a:rPr lang="ru-RU" sz="1000" dirty="0" smtClean="0"/>
              <a:t>ДЛЯ ОСЛАБЛЕННЫХ ВОЛОС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Кофейная маска - мощный активатор, специально разработанный для восстановления сил и быстрого роста ослабленных волос в домашних условиях. Ее профессиональная формула 2 в 1, на основе натуральных компонентов предотвращает выпадение и пробуждает фолликулы, находящиеся в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телагеновой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спячке, качественно увеличивая количество растущих волос.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Масло зеленого кофе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оказывает мощное стимулирующее воздействие на волосяные луковицы, глубоко питает и укрепляет структуру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кератинового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слоя, повышает прочность и замедляет процесс выпадение волос, возвращает им силу и тонус.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Органический экстракт </a:t>
            </a:r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гуараны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стимулирует кровообращение и клеточный метаболизм эпителия, восстанавливает и усиливает рост здоровых волос, замедляет процесс преждевременного старения фолликула, придает свежесть и здоровый блеск.</a:t>
            </a:r>
          </a:p>
          <a:p>
            <a:pPr algn="just"/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– быстрый рост сильных и здоровых волос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en-US" sz="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Aqua,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Cetearyl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Alcohol,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Ricinus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Seed Oil (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касторовое масло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Glyceryl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Stearate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Cyclopentasiloxane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Coffea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Arabica Seed Oil (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масло зелёного кофе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), Organic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Paullinia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Cupana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Fruit Extract (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органический экстракт </a:t>
            </a:r>
            <a:r>
              <a:rPr lang="ru-RU" sz="600" dirty="0" err="1" smtClean="0">
                <a:latin typeface="Times New Roman" pitchFamily="18" charset="0"/>
                <a:cs typeface="Times New Roman" pitchFamily="18" charset="0"/>
              </a:rPr>
              <a:t>гуараны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Behentrimonium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Cetrimonium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Chloride,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Lauryl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Glucoside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Hippophae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Rhamnoides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Fruit Oil, Caramel, Benzyl Alcohol,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Benzoi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Acid,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Sorbic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US" sz="600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en-US" sz="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Без-имени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2433480" cy="344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73325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мл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ф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01008"/>
            <a:ext cx="2597274" cy="2259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00392" y="6597352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3 шт. в упаковке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1442</TotalTime>
  <Words>1010</Words>
  <Application>Microsoft Office PowerPoint</Application>
  <PresentationFormat>Экран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Профессиональные био-маски для волос комплексный салонный уход  двойного действия  </vt:lpstr>
      <vt:lpstr>Энергетическая Bio-Маска для волос </vt:lpstr>
      <vt:lpstr>Шелковая  Маска-обертывание для волос </vt:lpstr>
      <vt:lpstr>Интенсивная Маска-сыворотка для волос </vt:lpstr>
      <vt:lpstr>Роскошная Bio-Маска для волос </vt:lpstr>
      <vt:lpstr>Моментальная Express био-маска для волос </vt:lpstr>
      <vt:lpstr>Кофейная Маска-активатор для волос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био-маски для волос</dc:title>
  <dc:creator>verichenko</dc:creator>
  <cp:lastModifiedBy>Пользователь Windows</cp:lastModifiedBy>
  <cp:revision>28</cp:revision>
  <dcterms:created xsi:type="dcterms:W3CDTF">2016-03-03T09:56:50Z</dcterms:created>
  <dcterms:modified xsi:type="dcterms:W3CDTF">2016-04-21T18:26:47Z</dcterms:modified>
</cp:coreProperties>
</file>