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6988"/>
    <a:srgbClr val="FD685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5BC2-C415-450B-862D-3BE8588C56AF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FB40-99B4-4434-95A4-E14D34638B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5BC2-C415-450B-862D-3BE8588C56AF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FB40-99B4-4434-95A4-E14D34638B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5BC2-C415-450B-862D-3BE8588C56AF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FB40-99B4-4434-95A4-E14D34638B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5BC2-C415-450B-862D-3BE8588C56AF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FB40-99B4-4434-95A4-E14D34638B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5BC2-C415-450B-862D-3BE8588C56AF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FB40-99B4-4434-95A4-E14D34638B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5BC2-C415-450B-862D-3BE8588C56AF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FB40-99B4-4434-95A4-E14D34638B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5BC2-C415-450B-862D-3BE8588C56AF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FB40-99B4-4434-95A4-E14D34638B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5BC2-C415-450B-862D-3BE8588C56AF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FB40-99B4-4434-95A4-E14D34638B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5BC2-C415-450B-862D-3BE8588C56AF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FB40-99B4-4434-95A4-E14D34638B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5BC2-C415-450B-862D-3BE8588C56AF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FB40-99B4-4434-95A4-E14D34638B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5BC2-C415-450B-862D-3BE8588C56AF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FB40-99B4-4434-95A4-E14D34638B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5BC2-C415-450B-862D-3BE8588C56AF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2FB40-99B4-4434-95A4-E14D34638B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ypa\Documents\NATURA SIBERICA\CRAZY ANIMALS\для презентации\обложка-десер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0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00034" y="417514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B6988"/>
                </a:solidFill>
                <a:effectLst/>
                <a:uLnTx/>
                <a:uFillTx/>
                <a:latin typeface="a_ConceptoTitulNrFy" pitchFamily="82" charset="-52"/>
                <a:ea typeface="+mj-ea"/>
                <a:cs typeface="+mj-cs"/>
              </a:rPr>
              <a:t>МОЛОКО ДЛЯ ВАННЫ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B6988"/>
              </a:solidFill>
              <a:effectLst/>
              <a:uLnTx/>
              <a:uFillTx/>
              <a:latin typeface="a_ConceptoTitulNrFy" pitchFamily="82" charset="-52"/>
              <a:ea typeface="+mj-ea"/>
              <a:cs typeface="+mj-cs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5" y="1214422"/>
            <a:ext cx="4125545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214810" y="1481817"/>
            <a:ext cx="4929190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rgbClr val="FB6988"/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МИЛК A LA RUSSE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rgbClr val="FB6988"/>
              </a:solidFill>
              <a:effectLst/>
              <a:latin typeface="a_ConceptoTitulNrFy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rgbClr val="FB6988"/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увлажняющее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rgbClr val="FB6988"/>
              </a:solidFill>
              <a:effectLst/>
              <a:latin typeface="a_ConceptoTitulNrFy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rgbClr val="FB6988"/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BIO-МОЛОКО ДЛЯ ВАННЫ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rgbClr val="FB6988"/>
              </a:solidFill>
              <a:effectLst/>
              <a:latin typeface="a_ConceptoTitulNrFy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Традиционная сибирская молочная ванна бережно ухаживает за кожей, заряжая её дикой энергией тайги и наполняет душу спокойствием и безмятежностью. Натуральные активные компоненты BIO-МОЛОКА заботливо увлажняют и питают кожу, делая её невероятно гладкой и шелковистой.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Сибирский женьшень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богат витаминами и эфирными маслами, которые глубоко увлажняют кожу, придают ей тонус, делают эластичной.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B6988"/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Молоко тувинского яка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B6988"/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настоящий кладезь жиров и питательных веществ, которые восстанавливают и омолаживают кожу, делая её гладкой и увлажненной.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Соль рапа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богата минералами и микроэлементами, которые стимулируют естественные процессы обновления кожи, делая её невероятно нежной и мягкой.</a:t>
            </a:r>
          </a:p>
          <a:p>
            <a:r>
              <a:rPr lang="ru-RU" sz="900" b="1" dirty="0">
                <a:solidFill>
                  <a:prstClr val="black"/>
                </a:solidFill>
              </a:rPr>
              <a:t>Состав: </a:t>
            </a:r>
            <a:r>
              <a:rPr lang="ru-RU" sz="900" b="1" dirty="0" smtClean="0">
                <a:solidFill>
                  <a:prstClr val="black"/>
                </a:solidFill>
              </a:rPr>
              <a:t> </a:t>
            </a:r>
            <a:r>
              <a:rPr lang="en-US" sz="900" dirty="0" smtClean="0"/>
              <a:t>Sodium </a:t>
            </a:r>
            <a:r>
              <a:rPr lang="en-US" sz="900" dirty="0"/>
              <a:t>Chloride</a:t>
            </a:r>
            <a:r>
              <a:rPr lang="ru-RU" sz="900" dirty="0"/>
              <a:t> (соль рапа), </a:t>
            </a:r>
            <a:r>
              <a:rPr lang="en-US" sz="900" dirty="0"/>
              <a:t>Yak Milk</a:t>
            </a:r>
            <a:r>
              <a:rPr lang="ru-RU" sz="900" dirty="0"/>
              <a:t> (молоко тувинского яка), </a:t>
            </a:r>
            <a:r>
              <a:rPr lang="ru-RU" sz="900" dirty="0" err="1"/>
              <a:t>Panax</a:t>
            </a:r>
            <a:r>
              <a:rPr lang="ru-RU" sz="900" dirty="0"/>
              <a:t> </a:t>
            </a:r>
            <a:r>
              <a:rPr lang="ru-RU" sz="900" dirty="0" err="1"/>
              <a:t>Ginseng</a:t>
            </a:r>
            <a:r>
              <a:rPr lang="ru-RU" sz="900" dirty="0"/>
              <a:t> </a:t>
            </a:r>
            <a:r>
              <a:rPr lang="ru-RU" sz="900" dirty="0" err="1"/>
              <a:t>Root</a:t>
            </a:r>
            <a:r>
              <a:rPr lang="ru-RU" sz="900" dirty="0"/>
              <a:t> </a:t>
            </a:r>
            <a:r>
              <a:rPr lang="ru-RU" sz="900" dirty="0" err="1"/>
              <a:t>Extract</a:t>
            </a:r>
            <a:r>
              <a:rPr lang="ru-RU" sz="900" dirty="0"/>
              <a:t>* (экстракт дикого сибирского женьшеня), </a:t>
            </a:r>
            <a:r>
              <a:rPr lang="ru-RU" sz="900" dirty="0" err="1"/>
              <a:t>Hesperis</a:t>
            </a:r>
            <a:r>
              <a:rPr lang="ru-RU" sz="900" dirty="0"/>
              <a:t> </a:t>
            </a:r>
            <a:r>
              <a:rPr lang="ru-RU" sz="900" dirty="0" err="1"/>
              <a:t>Sibirica</a:t>
            </a:r>
            <a:r>
              <a:rPr lang="ru-RU" sz="900" dirty="0"/>
              <a:t> </a:t>
            </a:r>
            <a:r>
              <a:rPr lang="ru-RU" sz="900" dirty="0" err="1"/>
              <a:t>Extract</a:t>
            </a:r>
            <a:r>
              <a:rPr lang="en-US" sz="900" baseline="30000" dirty="0"/>
              <a:t>WH</a:t>
            </a:r>
            <a:r>
              <a:rPr lang="ru-RU" sz="900" dirty="0"/>
              <a:t> (экстракт вечерницы сибирской), </a:t>
            </a:r>
            <a:r>
              <a:rPr lang="ru-RU" sz="900" dirty="0" err="1"/>
              <a:t>Geranium</a:t>
            </a:r>
            <a:r>
              <a:rPr lang="ru-RU" sz="900" dirty="0"/>
              <a:t> </a:t>
            </a:r>
            <a:r>
              <a:rPr lang="ru-RU" sz="900" dirty="0" err="1"/>
              <a:t>Sibiricum</a:t>
            </a:r>
            <a:r>
              <a:rPr lang="ru-RU" sz="900" dirty="0"/>
              <a:t> </a:t>
            </a:r>
            <a:r>
              <a:rPr lang="ru-RU" sz="900" dirty="0" err="1"/>
              <a:t>Extract</a:t>
            </a:r>
            <a:r>
              <a:rPr lang="ru-RU" sz="900" baseline="30000" dirty="0" err="1"/>
              <a:t>WH</a:t>
            </a:r>
            <a:r>
              <a:rPr lang="ru-RU" sz="900" dirty="0"/>
              <a:t> (экстракт герани сибирской), </a:t>
            </a:r>
            <a:r>
              <a:rPr lang="ru-RU" sz="900" dirty="0" err="1"/>
              <a:t>Melaleuca</a:t>
            </a:r>
            <a:r>
              <a:rPr lang="ru-RU" sz="900" dirty="0"/>
              <a:t> </a:t>
            </a:r>
            <a:r>
              <a:rPr lang="ru-RU" sz="900" dirty="0" err="1"/>
              <a:t>Alternifolia</a:t>
            </a:r>
            <a:r>
              <a:rPr lang="ru-RU" sz="900" dirty="0"/>
              <a:t> </a:t>
            </a:r>
            <a:r>
              <a:rPr lang="ru-RU" sz="900" dirty="0" err="1"/>
              <a:t>Leaf</a:t>
            </a:r>
            <a:r>
              <a:rPr lang="ru-RU" sz="900" dirty="0"/>
              <a:t> </a:t>
            </a:r>
            <a:r>
              <a:rPr lang="ru-RU" sz="900" dirty="0" err="1"/>
              <a:t>Oil</a:t>
            </a:r>
            <a:r>
              <a:rPr lang="ru-RU" sz="900" dirty="0"/>
              <a:t>* (масло чайного дерева), </a:t>
            </a:r>
            <a:r>
              <a:rPr lang="en-US" sz="900" dirty="0" err="1"/>
              <a:t>Rhodiola</a:t>
            </a:r>
            <a:r>
              <a:rPr lang="en-US" sz="900" dirty="0"/>
              <a:t> </a:t>
            </a:r>
            <a:r>
              <a:rPr lang="en-US" sz="900" dirty="0" err="1"/>
              <a:t>Rosea</a:t>
            </a:r>
            <a:r>
              <a:rPr lang="en-US" sz="900" dirty="0"/>
              <a:t> Root </a:t>
            </a:r>
            <a:r>
              <a:rPr lang="en-US" sz="900" dirty="0" err="1"/>
              <a:t>Extract</a:t>
            </a:r>
            <a:r>
              <a:rPr lang="en-US" sz="900" baseline="30000" dirty="0" err="1"/>
              <a:t>WH</a:t>
            </a:r>
            <a:r>
              <a:rPr lang="ru-RU" sz="900" dirty="0"/>
              <a:t> (экстракт </a:t>
            </a:r>
            <a:r>
              <a:rPr lang="ru-RU" sz="900" dirty="0" err="1"/>
              <a:t>родиолы</a:t>
            </a:r>
            <a:r>
              <a:rPr lang="ru-RU" sz="900" dirty="0"/>
              <a:t> розовой), </a:t>
            </a:r>
            <a:r>
              <a:rPr lang="ru-RU" sz="900" dirty="0" err="1"/>
              <a:t>Pearl</a:t>
            </a:r>
            <a:r>
              <a:rPr lang="ru-RU" sz="900" dirty="0"/>
              <a:t> </a:t>
            </a:r>
            <a:r>
              <a:rPr lang="ru-RU" sz="900" dirty="0" err="1"/>
              <a:t>Powder</a:t>
            </a:r>
            <a:r>
              <a:rPr lang="ru-RU" sz="900" dirty="0"/>
              <a:t>, </a:t>
            </a:r>
            <a:r>
              <a:rPr lang="en-US" sz="900" dirty="0" err="1"/>
              <a:t>Pinus</a:t>
            </a:r>
            <a:r>
              <a:rPr lang="en-US" sz="900" dirty="0"/>
              <a:t> </a:t>
            </a:r>
            <a:r>
              <a:rPr lang="en-US" sz="900" dirty="0" err="1"/>
              <a:t>Sibirica</a:t>
            </a:r>
            <a:r>
              <a:rPr lang="en-US" sz="900" dirty="0"/>
              <a:t> Seed Oil </a:t>
            </a:r>
            <a:r>
              <a:rPr lang="en-US" sz="900" dirty="0" err="1"/>
              <a:t>Polyglyceryl</a:t>
            </a:r>
            <a:r>
              <a:rPr lang="ru-RU" sz="900" dirty="0"/>
              <a:t>-6 </a:t>
            </a:r>
            <a:r>
              <a:rPr lang="en-US" sz="900" dirty="0" err="1"/>
              <a:t>Esters</a:t>
            </a:r>
            <a:r>
              <a:rPr lang="en-US" sz="900" baseline="30000" dirty="0" err="1"/>
              <a:t>PS</a:t>
            </a:r>
            <a:r>
              <a:rPr lang="ru-RU" sz="900" dirty="0"/>
              <a:t>, </a:t>
            </a:r>
            <a:r>
              <a:rPr lang="en-US" sz="900" dirty="0" err="1"/>
              <a:t>Parfum</a:t>
            </a:r>
            <a:r>
              <a:rPr lang="ru-RU" sz="900" dirty="0"/>
              <a:t>.</a:t>
            </a:r>
          </a:p>
          <a:p>
            <a:r>
              <a:rPr lang="ru-RU" sz="900" dirty="0"/>
              <a:t>(*) - органические ингредиенты</a:t>
            </a:r>
          </a:p>
          <a:p>
            <a:r>
              <a:rPr lang="ru-RU" sz="900" dirty="0"/>
              <a:t>(</a:t>
            </a:r>
            <a:r>
              <a:rPr lang="ru-RU" sz="900" baseline="30000" dirty="0"/>
              <a:t>WH</a:t>
            </a:r>
            <a:r>
              <a:rPr lang="ru-RU" sz="900" dirty="0"/>
              <a:t>) – органические экстракты дикорастущих растений Сибири</a:t>
            </a:r>
          </a:p>
          <a:p>
            <a:r>
              <a:rPr lang="ru-RU" sz="900" dirty="0"/>
              <a:t>(</a:t>
            </a:r>
            <a:r>
              <a:rPr lang="ru-RU" sz="900" baseline="30000" dirty="0"/>
              <a:t>PS</a:t>
            </a:r>
            <a:r>
              <a:rPr lang="ru-RU" sz="900" dirty="0"/>
              <a:t>) - производное масла сибирского </a:t>
            </a:r>
            <a:r>
              <a:rPr lang="ru-RU" sz="900" dirty="0" smtClean="0"/>
              <a:t>кедра</a:t>
            </a:r>
          </a:p>
          <a:p>
            <a:r>
              <a:rPr lang="ru-RU" sz="900" b="1" dirty="0" smtClean="0"/>
              <a:t>Объем:</a:t>
            </a:r>
            <a:r>
              <a:rPr lang="ru-RU" sz="900" dirty="0" smtClean="0"/>
              <a:t> 450 мл</a:t>
            </a:r>
          </a:p>
          <a:p>
            <a:r>
              <a:rPr lang="ru-RU" sz="900" dirty="0" smtClean="0"/>
              <a:t>6 шт. в </a:t>
            </a:r>
            <a:r>
              <a:rPr lang="ru-RU" sz="900" dirty="0" err="1" smtClean="0"/>
              <a:t>гофрокоробе</a:t>
            </a:r>
            <a:endParaRPr lang="ru-RU" sz="900" dirty="0" smtClean="0"/>
          </a:p>
          <a:p>
            <a:r>
              <a:rPr lang="ru-RU" sz="900" b="1" dirty="0"/>
              <a:t>4607174436510</a:t>
            </a:r>
            <a:endParaRPr lang="ru-RU" sz="900" dirty="0" smtClean="0"/>
          </a:p>
          <a:p>
            <a:endParaRPr lang="ru-RU" sz="900" dirty="0"/>
          </a:p>
          <a:p>
            <a:r>
              <a:rPr lang="ru-RU" dirty="0"/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logo_CDesserts.jpg"/>
          <p:cNvPicPr>
            <a:picLocks noChangeAspect="1"/>
          </p:cNvPicPr>
          <p:nvPr/>
        </p:nvPicPr>
        <p:blipFill>
          <a:blip r:embed="rId3" cstate="print"/>
          <a:srcRect l="29394" t="5882" r="33076" b="32353"/>
          <a:stretch>
            <a:fillRect/>
          </a:stretch>
        </p:blipFill>
        <p:spPr>
          <a:xfrm>
            <a:off x="8001024" y="142852"/>
            <a:ext cx="938191" cy="10911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_ConceptoTitulNrFy" pitchFamily="82" charset="-52"/>
              </a:rPr>
              <a:t>СРЕДСТВА ДЛЯ ВОЛОС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_ConceptoTitulNrFy" pitchFamily="82" charset="-52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90684"/>
            <a:ext cx="3950487" cy="526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786182" y="1636835"/>
            <a:ext cx="535781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ЧЁРНАЯ ОБЛЕПИХА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_ConceptoTitulNrFy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питательное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_ConceptoTitulNrFy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ГУСТОЕ BIO-МЫЛО ДЛЯ ВОЛОС И ТЕЛА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_ConceptoTitulNrFy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Сила природного алтайского золота и дикая энергия тайги соединены в ГУСТОМ BIO-МЫЛЕ. Активные компоненты этого уникального универсального мыла интенсивно питают и насыщают  кожу и волосы необходимыми витаминами.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Ягоды алтайской облепихи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настоящее северное золото, которое глубоко питает и восстанавливает  кожу и волосы, делая их сильными и здоровыми.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Отвар из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шишек черной ольхи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богат витаминами и микроэлементами, которые тонизируют и эффективно увлажняют, даря коже и волосам заряд жизненных сил.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Кедровое масло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настоящий природный кладезь витаминов и питательных веществ, которые восстанавливают и омолаживают кожу и волосы, смягчая их.</a:t>
            </a:r>
          </a:p>
          <a:p>
            <a:r>
              <a:rPr lang="ru-RU" sz="900" b="1" dirty="0">
                <a:solidFill>
                  <a:prstClr val="black"/>
                </a:solidFill>
              </a:rPr>
              <a:t>Состав: </a:t>
            </a:r>
            <a:r>
              <a:rPr lang="ru-RU" sz="900" b="1" dirty="0" smtClean="0">
                <a:solidFill>
                  <a:prstClr val="black"/>
                </a:solidFill>
              </a:rPr>
              <a:t> </a:t>
            </a:r>
            <a:r>
              <a:rPr lang="en-US" sz="900" dirty="0" smtClean="0"/>
              <a:t>Aqua</a:t>
            </a:r>
            <a:r>
              <a:rPr lang="ru-RU" sz="900" dirty="0"/>
              <a:t>, </a:t>
            </a:r>
            <a:r>
              <a:rPr lang="en-US" sz="900" dirty="0"/>
              <a:t>Sodium </a:t>
            </a:r>
            <a:r>
              <a:rPr lang="en-US" sz="900" dirty="0" err="1"/>
              <a:t>Laureth</a:t>
            </a:r>
            <a:r>
              <a:rPr lang="en-US" sz="900" dirty="0"/>
              <a:t> Sulfate</a:t>
            </a:r>
            <a:r>
              <a:rPr lang="ru-RU" sz="900" dirty="0"/>
              <a:t>, </a:t>
            </a:r>
            <a:r>
              <a:rPr lang="en-US" sz="900" dirty="0" err="1"/>
              <a:t>Sorbitol</a:t>
            </a:r>
            <a:r>
              <a:rPr lang="ru-RU" sz="900" dirty="0"/>
              <a:t>, </a:t>
            </a:r>
            <a:r>
              <a:rPr lang="en-US" sz="900" dirty="0" err="1"/>
              <a:t>Pinus</a:t>
            </a:r>
            <a:r>
              <a:rPr lang="en-US" sz="900" dirty="0"/>
              <a:t> </a:t>
            </a:r>
            <a:r>
              <a:rPr lang="en-US" sz="900" dirty="0" err="1"/>
              <a:t>Sibirica</a:t>
            </a:r>
            <a:r>
              <a:rPr lang="en-US" sz="900" dirty="0"/>
              <a:t> Seed Oil</a:t>
            </a:r>
            <a:r>
              <a:rPr lang="ru-RU" sz="900" baseline="30000" dirty="0"/>
              <a:t>WH</a:t>
            </a:r>
            <a:r>
              <a:rPr lang="ru-RU" sz="900" dirty="0"/>
              <a:t> (масло сибирского кедра), </a:t>
            </a:r>
            <a:r>
              <a:rPr lang="ru-RU" sz="900" dirty="0" err="1"/>
              <a:t>Hippophae</a:t>
            </a:r>
            <a:r>
              <a:rPr lang="ru-RU" sz="900" dirty="0"/>
              <a:t> </a:t>
            </a:r>
            <a:r>
              <a:rPr lang="ru-RU" sz="900" dirty="0" err="1"/>
              <a:t>Rhamnoides</a:t>
            </a:r>
            <a:r>
              <a:rPr lang="ru-RU" sz="900" dirty="0"/>
              <a:t> </a:t>
            </a:r>
            <a:r>
              <a:rPr lang="ru-RU" sz="900" dirty="0" err="1"/>
              <a:t>Fruit</a:t>
            </a:r>
            <a:r>
              <a:rPr lang="ru-RU" sz="900" dirty="0"/>
              <a:t> </a:t>
            </a:r>
            <a:r>
              <a:rPr lang="ru-RU" sz="900" dirty="0" err="1"/>
              <a:t>Oil</a:t>
            </a:r>
            <a:r>
              <a:rPr lang="ru-RU" sz="900" dirty="0"/>
              <a:t>* (масло ягод алтайской облепихи), </a:t>
            </a:r>
            <a:r>
              <a:rPr lang="en-US" sz="900" dirty="0" err="1"/>
              <a:t>Polyquaternium</a:t>
            </a:r>
            <a:r>
              <a:rPr lang="ru-RU" sz="900" dirty="0"/>
              <a:t>-44, </a:t>
            </a:r>
            <a:r>
              <a:rPr lang="ru-RU" sz="900" dirty="0" err="1"/>
              <a:t>Alnus</a:t>
            </a:r>
            <a:r>
              <a:rPr lang="ru-RU" sz="900" dirty="0"/>
              <a:t> </a:t>
            </a:r>
            <a:r>
              <a:rPr lang="ru-RU" sz="900" dirty="0" err="1"/>
              <a:t>Glutinosa</a:t>
            </a:r>
            <a:r>
              <a:rPr lang="ru-RU" sz="900" dirty="0"/>
              <a:t> </a:t>
            </a:r>
            <a:r>
              <a:rPr lang="ru-RU" sz="900" dirty="0" err="1"/>
              <a:t>Cone</a:t>
            </a:r>
            <a:r>
              <a:rPr lang="ru-RU" sz="900" dirty="0"/>
              <a:t> </a:t>
            </a:r>
            <a:r>
              <a:rPr lang="en-US" sz="900" dirty="0"/>
              <a:t>Extract</a:t>
            </a:r>
            <a:r>
              <a:rPr lang="ru-RU" sz="900" dirty="0"/>
              <a:t> (шишки черной ольхи), </a:t>
            </a:r>
            <a:r>
              <a:rPr lang="ru-RU" sz="900" dirty="0" err="1"/>
              <a:t>Rubus</a:t>
            </a:r>
            <a:r>
              <a:rPr lang="ru-RU" sz="900" dirty="0"/>
              <a:t> </a:t>
            </a:r>
            <a:r>
              <a:rPr lang="ru-RU" sz="900" dirty="0" err="1"/>
              <a:t>Chamaemorus</a:t>
            </a:r>
            <a:r>
              <a:rPr lang="ru-RU" sz="900" dirty="0"/>
              <a:t> </a:t>
            </a:r>
            <a:r>
              <a:rPr lang="ru-RU" sz="900" dirty="0" err="1"/>
              <a:t>Fruit</a:t>
            </a:r>
            <a:r>
              <a:rPr lang="ru-RU" sz="900" dirty="0"/>
              <a:t> </a:t>
            </a:r>
            <a:r>
              <a:rPr lang="ru-RU" sz="900" dirty="0" err="1"/>
              <a:t>Extract</a:t>
            </a:r>
            <a:r>
              <a:rPr lang="ru-RU" sz="900" dirty="0"/>
              <a:t>* (экстракт ягод морошки), </a:t>
            </a:r>
            <a:r>
              <a:rPr lang="ru-RU" sz="900" dirty="0" err="1"/>
              <a:t>Sorbus</a:t>
            </a:r>
            <a:r>
              <a:rPr lang="ru-RU" sz="900" dirty="0"/>
              <a:t> </a:t>
            </a:r>
            <a:r>
              <a:rPr lang="ru-RU" sz="900" dirty="0" err="1"/>
              <a:t>Sibirica</a:t>
            </a:r>
            <a:r>
              <a:rPr lang="ru-RU" sz="900" dirty="0"/>
              <a:t> </a:t>
            </a:r>
            <a:r>
              <a:rPr lang="ru-RU" sz="900" dirty="0" err="1"/>
              <a:t>Extract</a:t>
            </a:r>
            <a:r>
              <a:rPr lang="ru-RU" sz="900" baseline="30000" dirty="0" err="1"/>
              <a:t>WH</a:t>
            </a:r>
            <a:r>
              <a:rPr lang="ru-RU" sz="900" dirty="0"/>
              <a:t> (экстракт рябины сибирской), </a:t>
            </a:r>
            <a:r>
              <a:rPr lang="ru-RU" sz="900" dirty="0" err="1"/>
              <a:t>Pinus</a:t>
            </a:r>
            <a:r>
              <a:rPr lang="ru-RU" sz="900" dirty="0"/>
              <a:t> </a:t>
            </a:r>
            <a:r>
              <a:rPr lang="ru-RU" sz="900" dirty="0" err="1"/>
              <a:t>Sibirica</a:t>
            </a:r>
            <a:r>
              <a:rPr lang="ru-RU" sz="900" dirty="0"/>
              <a:t> </a:t>
            </a:r>
            <a:r>
              <a:rPr lang="ru-RU" sz="900" dirty="0" err="1"/>
              <a:t>Needle</a:t>
            </a:r>
            <a:r>
              <a:rPr lang="ru-RU" sz="900" dirty="0"/>
              <a:t> </a:t>
            </a:r>
            <a:r>
              <a:rPr lang="ru-RU" sz="900" dirty="0" err="1"/>
              <a:t>Extract</a:t>
            </a:r>
            <a:r>
              <a:rPr lang="ru-RU" sz="900" baseline="30000" dirty="0" err="1"/>
              <a:t>WH</a:t>
            </a:r>
            <a:r>
              <a:rPr lang="ru-RU" sz="900" dirty="0"/>
              <a:t> (экстракт сосны сибирской), </a:t>
            </a:r>
            <a:r>
              <a:rPr lang="ru-RU" sz="900" dirty="0" err="1"/>
              <a:t>Cortusa</a:t>
            </a:r>
            <a:r>
              <a:rPr lang="ru-RU" sz="900" dirty="0"/>
              <a:t> </a:t>
            </a:r>
            <a:r>
              <a:rPr lang="ru-RU" sz="900" dirty="0" err="1"/>
              <a:t>Sibirica</a:t>
            </a:r>
            <a:r>
              <a:rPr lang="ru-RU" sz="900" dirty="0"/>
              <a:t> </a:t>
            </a:r>
            <a:r>
              <a:rPr lang="ru-RU" sz="900" dirty="0" err="1"/>
              <a:t>Extract</a:t>
            </a:r>
            <a:r>
              <a:rPr lang="ru-RU" sz="900" baseline="30000" dirty="0" err="1"/>
              <a:t>WH</a:t>
            </a:r>
            <a:r>
              <a:rPr lang="ru-RU" sz="900" dirty="0"/>
              <a:t> (экстракт </a:t>
            </a:r>
            <a:r>
              <a:rPr lang="ru-RU" sz="900" dirty="0" err="1"/>
              <a:t>кортузы</a:t>
            </a:r>
            <a:r>
              <a:rPr lang="ru-RU" sz="900" dirty="0"/>
              <a:t> сибирской), </a:t>
            </a:r>
            <a:r>
              <a:rPr lang="ru-RU" sz="900" dirty="0" err="1"/>
              <a:t>Cocamide</a:t>
            </a:r>
            <a:r>
              <a:rPr lang="ru-RU" sz="900" dirty="0"/>
              <a:t> DEA, </a:t>
            </a:r>
            <a:r>
              <a:rPr lang="ru-RU" sz="900" dirty="0" err="1"/>
              <a:t>Silk</a:t>
            </a:r>
            <a:r>
              <a:rPr lang="ru-RU" sz="900" dirty="0"/>
              <a:t> </a:t>
            </a:r>
            <a:r>
              <a:rPr lang="ru-RU" sz="900" dirty="0" err="1"/>
              <a:t>Amino</a:t>
            </a:r>
            <a:r>
              <a:rPr lang="ru-RU" sz="900" dirty="0"/>
              <a:t> </a:t>
            </a:r>
            <a:r>
              <a:rPr lang="ru-RU" sz="900" dirty="0" err="1"/>
              <a:t>Acids</a:t>
            </a:r>
            <a:r>
              <a:rPr lang="ru-RU" sz="900" dirty="0"/>
              <a:t>, </a:t>
            </a:r>
            <a:r>
              <a:rPr lang="ru-RU" sz="900" dirty="0" err="1"/>
              <a:t>Hydrolyzed</a:t>
            </a:r>
            <a:r>
              <a:rPr lang="ru-RU" sz="900" dirty="0"/>
              <a:t> </a:t>
            </a:r>
            <a:r>
              <a:rPr lang="ru-RU" sz="900" dirty="0" err="1"/>
              <a:t>Wheat</a:t>
            </a:r>
            <a:r>
              <a:rPr lang="ru-RU" sz="900" dirty="0"/>
              <a:t> </a:t>
            </a:r>
            <a:r>
              <a:rPr lang="ru-RU" sz="900" dirty="0" err="1"/>
              <a:t>Protein</a:t>
            </a:r>
            <a:r>
              <a:rPr lang="ru-RU" sz="900" dirty="0"/>
              <a:t>, </a:t>
            </a:r>
            <a:r>
              <a:rPr lang="en-US" sz="900" dirty="0" err="1"/>
              <a:t>Hippophae</a:t>
            </a:r>
            <a:r>
              <a:rPr lang="en-US" sz="900" dirty="0"/>
              <a:t> </a:t>
            </a:r>
            <a:r>
              <a:rPr lang="en-US" sz="900" dirty="0" err="1"/>
              <a:t>Rhamnoidesamidopropyl</a:t>
            </a:r>
            <a:r>
              <a:rPr lang="en-US" sz="900" dirty="0"/>
              <a:t> </a:t>
            </a:r>
            <a:r>
              <a:rPr lang="en-US" sz="900" dirty="0" err="1"/>
              <a:t>Betaine</a:t>
            </a:r>
            <a:r>
              <a:rPr lang="en-US" sz="900" baseline="30000" dirty="0" err="1"/>
              <a:t>HR</a:t>
            </a:r>
            <a:r>
              <a:rPr lang="ru-RU" sz="900" dirty="0"/>
              <a:t>, </a:t>
            </a:r>
            <a:r>
              <a:rPr lang="en-US" sz="900" dirty="0" err="1"/>
              <a:t>Pineamidopropyl</a:t>
            </a:r>
            <a:r>
              <a:rPr lang="en-US" sz="900" dirty="0"/>
              <a:t> </a:t>
            </a:r>
            <a:r>
              <a:rPr lang="en-US" sz="900" dirty="0" err="1"/>
              <a:t>Betaine</a:t>
            </a:r>
            <a:r>
              <a:rPr lang="en-US" sz="900" baseline="30000" dirty="0" err="1"/>
              <a:t>PS</a:t>
            </a:r>
            <a:r>
              <a:rPr lang="ru-RU" sz="900" dirty="0"/>
              <a:t>, </a:t>
            </a:r>
            <a:r>
              <a:rPr lang="en-US" sz="900" dirty="0"/>
              <a:t>Benzyl Alcohol</a:t>
            </a:r>
            <a:r>
              <a:rPr lang="ru-RU" sz="900" dirty="0"/>
              <a:t>.</a:t>
            </a:r>
          </a:p>
          <a:p>
            <a:r>
              <a:rPr lang="ru-RU" sz="900" dirty="0"/>
              <a:t>(*) - органические ингредиенты</a:t>
            </a:r>
          </a:p>
          <a:p>
            <a:r>
              <a:rPr lang="ru-RU" sz="900" dirty="0"/>
              <a:t>(</a:t>
            </a:r>
            <a:r>
              <a:rPr lang="ru-RU" sz="900" baseline="30000" dirty="0"/>
              <a:t>WH</a:t>
            </a:r>
            <a:r>
              <a:rPr lang="ru-RU" sz="900" dirty="0"/>
              <a:t>) – органические экстракты дикорастущих растений Сибири</a:t>
            </a:r>
          </a:p>
          <a:p>
            <a:r>
              <a:rPr lang="ru-RU" sz="900" dirty="0"/>
              <a:t>(</a:t>
            </a:r>
            <a:r>
              <a:rPr lang="ru-RU" sz="900" baseline="30000" dirty="0"/>
              <a:t>PS</a:t>
            </a:r>
            <a:r>
              <a:rPr lang="ru-RU" sz="900" dirty="0"/>
              <a:t>) - производное масла сибирского кедра</a:t>
            </a:r>
          </a:p>
          <a:p>
            <a:r>
              <a:rPr lang="ru-RU" sz="900" dirty="0"/>
              <a:t>(</a:t>
            </a:r>
            <a:r>
              <a:rPr lang="en-US" sz="900" baseline="30000" dirty="0"/>
              <a:t>HR</a:t>
            </a:r>
            <a:r>
              <a:rPr lang="ru-RU" sz="900" dirty="0"/>
              <a:t>) – производное масла алтайской </a:t>
            </a:r>
            <a:r>
              <a:rPr lang="ru-RU" sz="900" dirty="0" smtClean="0"/>
              <a:t>облепихи</a:t>
            </a:r>
          </a:p>
          <a:p>
            <a:endParaRPr lang="ru-RU" sz="900" b="1" dirty="0" smtClean="0"/>
          </a:p>
          <a:p>
            <a:r>
              <a:rPr lang="ru-RU" sz="900" b="1" dirty="0" smtClean="0"/>
              <a:t>Объем:</a:t>
            </a:r>
            <a:r>
              <a:rPr lang="ru-RU" sz="900" dirty="0" smtClean="0"/>
              <a:t> 450 мл</a:t>
            </a:r>
          </a:p>
          <a:p>
            <a:r>
              <a:rPr lang="ru-RU" sz="900" dirty="0" smtClean="0"/>
              <a:t>6 шт. в </a:t>
            </a:r>
            <a:r>
              <a:rPr lang="ru-RU" sz="900" dirty="0" err="1" smtClean="0"/>
              <a:t>гофрокоробе</a:t>
            </a:r>
            <a:endParaRPr lang="ru-RU" sz="900" dirty="0" smtClean="0"/>
          </a:p>
          <a:p>
            <a:r>
              <a:rPr lang="ru-RU" sz="900" b="1" dirty="0"/>
              <a:t>4607174436497</a:t>
            </a:r>
            <a:endParaRPr lang="ru-RU" sz="9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logo_CDesserts.jpg"/>
          <p:cNvPicPr>
            <a:picLocks noChangeAspect="1"/>
          </p:cNvPicPr>
          <p:nvPr/>
        </p:nvPicPr>
        <p:blipFill>
          <a:blip r:embed="rId3" cstate="print"/>
          <a:srcRect l="29394" t="5882" r="33076" b="32353"/>
          <a:stretch>
            <a:fillRect/>
          </a:stretch>
        </p:blipFill>
        <p:spPr>
          <a:xfrm>
            <a:off x="8001024" y="142852"/>
            <a:ext cx="938191" cy="109110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_ConceptoTitulNrFy" pitchFamily="82" charset="-52"/>
                <a:ea typeface="+mj-ea"/>
                <a:cs typeface="+mj-cs"/>
              </a:rPr>
              <a:t>СРЕДСТВА ДЛЯ ВОЛОС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_ConceptoTitulNrFy" pitchFamily="82" charset="-52"/>
              <a:ea typeface="+mj-ea"/>
              <a:cs typeface="+mj-cs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357686" y="1188300"/>
            <a:ext cx="4786314" cy="595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ЧЁРНАЯ ОБЛЕПИХА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_ConceptoTitulNrFy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питательная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_ConceptoTitulNrFy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BIO-МАСКА ДЛЯ ВОЛОС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_ConceptoTitulNrFy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Роскошное питательное золото облепихи и сила дикой тайги дарят настоящую мощь природы вашим волосам. Активные натуральные компоненты BIO-МАСКИ эффективно питают и восстанавливают волосы, делая их невероятно мягкими и блестящими.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Ягоды алтайской облепихи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настоящее северное золото, которое глубоко питает и восстанавливает волосы, делая их сильными и здоровыми от корней до самых кончиков.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Кедровое масло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богатое витаминами A, E, D, эффективно увлажняет и защищает волосы от неблагоприятного воздействия окружающей среды, предотвращая их сечение и ломкость.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Сибирский репейник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богат эфирными маслами и витаминами, которые укрепляют корни волос, стимулируют рост и питают волосы по всей длине, придавая им роскошный блеск.</a:t>
            </a:r>
          </a:p>
          <a:p>
            <a:r>
              <a:rPr lang="ru-RU" sz="900" b="1" dirty="0">
                <a:solidFill>
                  <a:prstClr val="black"/>
                </a:solidFill>
              </a:rPr>
              <a:t>Состав: </a:t>
            </a:r>
            <a:r>
              <a:rPr lang="en-US" sz="900" dirty="0" smtClean="0"/>
              <a:t>Aqua</a:t>
            </a:r>
            <a:r>
              <a:rPr lang="ru-RU" sz="900" dirty="0"/>
              <a:t>, </a:t>
            </a:r>
            <a:r>
              <a:rPr lang="en-US" sz="900" dirty="0" err="1"/>
              <a:t>Cetearyl</a:t>
            </a:r>
            <a:r>
              <a:rPr lang="en-US" sz="900" dirty="0"/>
              <a:t> Alcohol</a:t>
            </a:r>
            <a:r>
              <a:rPr lang="ru-RU" sz="900" dirty="0"/>
              <a:t>, </a:t>
            </a:r>
            <a:r>
              <a:rPr lang="ru-RU" sz="900" dirty="0" err="1"/>
              <a:t>Ricinus</a:t>
            </a:r>
            <a:r>
              <a:rPr lang="ru-RU" sz="900" dirty="0"/>
              <a:t> </a:t>
            </a:r>
            <a:r>
              <a:rPr lang="ru-RU" sz="900" dirty="0" err="1"/>
              <a:t>Communis</a:t>
            </a:r>
            <a:r>
              <a:rPr lang="ru-RU" sz="900" dirty="0"/>
              <a:t> </a:t>
            </a:r>
            <a:r>
              <a:rPr lang="ru-RU" sz="900" dirty="0" err="1"/>
              <a:t>Seed</a:t>
            </a:r>
            <a:r>
              <a:rPr lang="ru-RU" sz="900" dirty="0"/>
              <a:t> </a:t>
            </a:r>
            <a:r>
              <a:rPr lang="ru-RU" sz="900" dirty="0" err="1"/>
              <a:t>Oil</a:t>
            </a:r>
            <a:r>
              <a:rPr lang="ru-RU" sz="900" dirty="0"/>
              <a:t>, </a:t>
            </a:r>
            <a:r>
              <a:rPr lang="en-US" sz="900" dirty="0" err="1"/>
              <a:t>Glyceryl</a:t>
            </a:r>
            <a:r>
              <a:rPr lang="en-US" sz="900" dirty="0"/>
              <a:t> </a:t>
            </a:r>
            <a:r>
              <a:rPr lang="en-US" sz="900" dirty="0" err="1"/>
              <a:t>Stearate</a:t>
            </a:r>
            <a:r>
              <a:rPr lang="ru-RU" sz="900" dirty="0"/>
              <a:t>, </a:t>
            </a:r>
            <a:r>
              <a:rPr lang="ru-RU" sz="900" dirty="0" err="1"/>
              <a:t>Hippophae</a:t>
            </a:r>
            <a:r>
              <a:rPr lang="ru-RU" sz="900" dirty="0"/>
              <a:t> </a:t>
            </a:r>
            <a:r>
              <a:rPr lang="ru-RU" sz="900" dirty="0" err="1"/>
              <a:t>Rhamnoides</a:t>
            </a:r>
            <a:r>
              <a:rPr lang="ru-RU" sz="900" dirty="0"/>
              <a:t> </a:t>
            </a:r>
            <a:r>
              <a:rPr lang="ru-RU" sz="900" dirty="0" err="1"/>
              <a:t>Fruit</a:t>
            </a:r>
            <a:r>
              <a:rPr lang="ru-RU" sz="900" dirty="0"/>
              <a:t> </a:t>
            </a:r>
            <a:r>
              <a:rPr lang="ru-RU" sz="900" dirty="0" err="1"/>
              <a:t>Oil</a:t>
            </a:r>
            <a:r>
              <a:rPr lang="ru-RU" sz="900" dirty="0"/>
              <a:t>* (масло ягод алтайской облепихи), </a:t>
            </a:r>
            <a:r>
              <a:rPr lang="en-US" sz="900" dirty="0" err="1"/>
              <a:t>Pinus</a:t>
            </a:r>
            <a:r>
              <a:rPr lang="en-US" sz="900" dirty="0"/>
              <a:t> </a:t>
            </a:r>
            <a:r>
              <a:rPr lang="en-US" sz="900" dirty="0" err="1"/>
              <a:t>Sibirica</a:t>
            </a:r>
            <a:r>
              <a:rPr lang="en-US" sz="900" dirty="0"/>
              <a:t> Seed Oil</a:t>
            </a:r>
            <a:r>
              <a:rPr lang="ru-RU" sz="900" baseline="30000" dirty="0"/>
              <a:t>WH</a:t>
            </a:r>
            <a:r>
              <a:rPr lang="ru-RU" sz="900" dirty="0"/>
              <a:t> (масло сибирского кедра), </a:t>
            </a:r>
            <a:r>
              <a:rPr lang="ru-RU" sz="900" dirty="0" err="1"/>
              <a:t>Arctium</a:t>
            </a:r>
            <a:r>
              <a:rPr lang="ru-RU" sz="900" dirty="0"/>
              <a:t> </a:t>
            </a:r>
            <a:r>
              <a:rPr lang="ru-RU" sz="900" dirty="0" err="1"/>
              <a:t>Lappa</a:t>
            </a:r>
            <a:r>
              <a:rPr lang="ru-RU" sz="900" dirty="0"/>
              <a:t> </a:t>
            </a:r>
            <a:r>
              <a:rPr lang="ru-RU" sz="900" dirty="0" err="1"/>
              <a:t>Root</a:t>
            </a:r>
            <a:r>
              <a:rPr lang="ru-RU" sz="900" dirty="0"/>
              <a:t> </a:t>
            </a:r>
            <a:r>
              <a:rPr lang="ru-RU" sz="900" dirty="0" err="1"/>
              <a:t>Extract</a:t>
            </a:r>
            <a:r>
              <a:rPr lang="ru-RU" sz="900" dirty="0"/>
              <a:t>* (экстракт сибирского репейника), </a:t>
            </a:r>
            <a:r>
              <a:rPr lang="ru-RU" sz="900" dirty="0" err="1"/>
              <a:t>Picea</a:t>
            </a:r>
            <a:r>
              <a:rPr lang="ru-RU" sz="900" dirty="0"/>
              <a:t> </a:t>
            </a:r>
            <a:r>
              <a:rPr lang="ru-RU" sz="900" dirty="0" err="1"/>
              <a:t>Obovata</a:t>
            </a:r>
            <a:r>
              <a:rPr lang="ru-RU" sz="900" dirty="0"/>
              <a:t> </a:t>
            </a:r>
            <a:r>
              <a:rPr lang="ru-RU" sz="900" dirty="0" err="1"/>
              <a:t>Needle</a:t>
            </a:r>
            <a:r>
              <a:rPr lang="ru-RU" sz="900" dirty="0"/>
              <a:t> </a:t>
            </a:r>
            <a:r>
              <a:rPr lang="ru-RU" sz="900" dirty="0" err="1"/>
              <a:t>Extract</a:t>
            </a:r>
            <a:r>
              <a:rPr lang="ru-RU" sz="900" baseline="30000" dirty="0" err="1"/>
              <a:t>WH</a:t>
            </a:r>
            <a:r>
              <a:rPr lang="ru-RU" sz="900" dirty="0"/>
              <a:t> (экстракт ели сибирской), </a:t>
            </a:r>
            <a:r>
              <a:rPr lang="ru-RU" sz="900" dirty="0" err="1"/>
              <a:t>Pinus</a:t>
            </a:r>
            <a:r>
              <a:rPr lang="ru-RU" sz="900" dirty="0"/>
              <a:t> </a:t>
            </a:r>
            <a:r>
              <a:rPr lang="ru-RU" sz="900" dirty="0" err="1"/>
              <a:t>Pumila</a:t>
            </a:r>
            <a:r>
              <a:rPr lang="ru-RU" sz="900" dirty="0"/>
              <a:t> </a:t>
            </a:r>
            <a:r>
              <a:rPr lang="ru-RU" sz="900" dirty="0" err="1"/>
              <a:t>Needle</a:t>
            </a:r>
            <a:r>
              <a:rPr lang="ru-RU" sz="900" dirty="0"/>
              <a:t> </a:t>
            </a:r>
            <a:r>
              <a:rPr lang="ru-RU" sz="900" dirty="0" err="1"/>
              <a:t>Extract</a:t>
            </a:r>
            <a:r>
              <a:rPr lang="ru-RU" sz="900" baseline="30000" dirty="0" err="1"/>
              <a:t>WH</a:t>
            </a:r>
            <a:r>
              <a:rPr lang="ru-RU" sz="900" dirty="0"/>
              <a:t> (экстракт кедрового стланика), </a:t>
            </a:r>
            <a:r>
              <a:rPr lang="en-US" sz="900" dirty="0" err="1"/>
              <a:t>Behentrimonium</a:t>
            </a:r>
            <a:r>
              <a:rPr lang="en-US" sz="900" dirty="0"/>
              <a:t> Chloride</a:t>
            </a:r>
            <a:r>
              <a:rPr lang="ru-RU" sz="900" dirty="0"/>
              <a:t>, </a:t>
            </a:r>
            <a:r>
              <a:rPr lang="ru-RU" sz="900" dirty="0" err="1"/>
              <a:t>Hydrolyzed</a:t>
            </a:r>
            <a:r>
              <a:rPr lang="ru-RU" sz="900" dirty="0"/>
              <a:t> </a:t>
            </a:r>
            <a:r>
              <a:rPr lang="ru-RU" sz="900" dirty="0" err="1"/>
              <a:t>Wheat</a:t>
            </a:r>
            <a:r>
              <a:rPr lang="ru-RU" sz="900" dirty="0"/>
              <a:t> </a:t>
            </a:r>
            <a:r>
              <a:rPr lang="ru-RU" sz="900" dirty="0" err="1"/>
              <a:t>Protein</a:t>
            </a:r>
            <a:r>
              <a:rPr lang="ru-RU" sz="900" dirty="0"/>
              <a:t>, </a:t>
            </a:r>
            <a:r>
              <a:rPr lang="en-US" sz="900" dirty="0" err="1"/>
              <a:t>Cetrimonium</a:t>
            </a:r>
            <a:r>
              <a:rPr lang="en-US" sz="900" dirty="0"/>
              <a:t> Chloride</a:t>
            </a:r>
            <a:r>
              <a:rPr lang="ru-RU" sz="900" dirty="0"/>
              <a:t>, </a:t>
            </a:r>
            <a:r>
              <a:rPr lang="en-US" sz="900" dirty="0" err="1"/>
              <a:t>Cetyl</a:t>
            </a:r>
            <a:r>
              <a:rPr lang="en-US" sz="900" dirty="0"/>
              <a:t> Esters</a:t>
            </a:r>
            <a:r>
              <a:rPr lang="ru-RU" sz="900" dirty="0"/>
              <a:t>, </a:t>
            </a:r>
            <a:r>
              <a:rPr lang="en-US" sz="900" dirty="0" err="1"/>
              <a:t>Lauryl</a:t>
            </a:r>
            <a:r>
              <a:rPr lang="en-US" sz="900" dirty="0"/>
              <a:t> </a:t>
            </a:r>
            <a:r>
              <a:rPr lang="en-US" sz="900" dirty="0" err="1"/>
              <a:t>Glucoside</a:t>
            </a:r>
            <a:r>
              <a:rPr lang="ru-RU" sz="900" dirty="0"/>
              <a:t>, </a:t>
            </a:r>
            <a:r>
              <a:rPr lang="ru-RU" sz="900" dirty="0" err="1"/>
              <a:t>Sodium</a:t>
            </a:r>
            <a:r>
              <a:rPr lang="ru-RU" sz="900" dirty="0"/>
              <a:t> PCA, </a:t>
            </a:r>
            <a:r>
              <a:rPr lang="ru-RU" sz="900" dirty="0" err="1"/>
              <a:t>Sodium</a:t>
            </a:r>
            <a:r>
              <a:rPr lang="ru-RU" sz="900" dirty="0"/>
              <a:t> </a:t>
            </a:r>
            <a:r>
              <a:rPr lang="ru-RU" sz="900" dirty="0" err="1"/>
              <a:t>Lactate</a:t>
            </a:r>
            <a:r>
              <a:rPr lang="ru-RU" sz="900" dirty="0"/>
              <a:t>, </a:t>
            </a:r>
            <a:r>
              <a:rPr lang="ru-RU" sz="900" dirty="0" err="1"/>
              <a:t>Arginine</a:t>
            </a:r>
            <a:r>
              <a:rPr lang="ru-RU" sz="900" dirty="0"/>
              <a:t>, </a:t>
            </a:r>
            <a:r>
              <a:rPr lang="ru-RU" sz="900" dirty="0" err="1"/>
              <a:t>Aspartic</a:t>
            </a:r>
            <a:r>
              <a:rPr lang="ru-RU" sz="900" dirty="0"/>
              <a:t> </a:t>
            </a:r>
            <a:r>
              <a:rPr lang="ru-RU" sz="900" dirty="0" err="1"/>
              <a:t>Acid</a:t>
            </a:r>
            <a:r>
              <a:rPr lang="ru-RU" sz="900" dirty="0"/>
              <a:t>, PCA, </a:t>
            </a:r>
            <a:r>
              <a:rPr lang="ru-RU" sz="900" dirty="0" err="1"/>
              <a:t>Glycine</a:t>
            </a:r>
            <a:r>
              <a:rPr lang="ru-RU" sz="900" dirty="0"/>
              <a:t>, </a:t>
            </a:r>
            <a:r>
              <a:rPr lang="ru-RU" sz="900" dirty="0" err="1"/>
              <a:t>Alanine</a:t>
            </a:r>
            <a:r>
              <a:rPr lang="ru-RU" sz="900" dirty="0"/>
              <a:t>, </a:t>
            </a:r>
            <a:r>
              <a:rPr lang="ru-RU" sz="900" dirty="0" err="1"/>
              <a:t>Serine</a:t>
            </a:r>
            <a:r>
              <a:rPr lang="ru-RU" sz="900" dirty="0"/>
              <a:t>, </a:t>
            </a:r>
            <a:r>
              <a:rPr lang="ru-RU" sz="900" dirty="0" err="1"/>
              <a:t>Valine</a:t>
            </a:r>
            <a:r>
              <a:rPr lang="ru-RU" sz="900" dirty="0"/>
              <a:t>, </a:t>
            </a:r>
            <a:r>
              <a:rPr lang="ru-RU" sz="900" dirty="0" err="1"/>
              <a:t>Proline</a:t>
            </a:r>
            <a:r>
              <a:rPr lang="ru-RU" sz="900" dirty="0"/>
              <a:t>, </a:t>
            </a:r>
            <a:r>
              <a:rPr lang="ru-RU" sz="900" dirty="0" err="1"/>
              <a:t>Threonine</a:t>
            </a:r>
            <a:r>
              <a:rPr lang="ru-RU" sz="900" dirty="0"/>
              <a:t>, </a:t>
            </a:r>
            <a:r>
              <a:rPr lang="ru-RU" sz="900" dirty="0" err="1"/>
              <a:t>Isoleucine</a:t>
            </a:r>
            <a:r>
              <a:rPr lang="ru-RU" sz="900" dirty="0"/>
              <a:t>, </a:t>
            </a:r>
            <a:r>
              <a:rPr lang="ru-RU" sz="900" dirty="0" err="1"/>
              <a:t>Histidine</a:t>
            </a:r>
            <a:r>
              <a:rPr lang="ru-RU" sz="900" dirty="0"/>
              <a:t>, </a:t>
            </a:r>
            <a:r>
              <a:rPr lang="ru-RU" sz="900" dirty="0" err="1"/>
              <a:t>Phenylalanine</a:t>
            </a:r>
            <a:r>
              <a:rPr lang="ru-RU" sz="900" dirty="0"/>
              <a:t>, </a:t>
            </a:r>
            <a:r>
              <a:rPr lang="en-US" sz="900" dirty="0" err="1"/>
              <a:t>Hippophae</a:t>
            </a:r>
            <a:r>
              <a:rPr lang="en-US" sz="900" dirty="0"/>
              <a:t> </a:t>
            </a:r>
            <a:r>
              <a:rPr lang="en-US" sz="900" dirty="0" err="1"/>
              <a:t>Rhamnoidesamidopropyl</a:t>
            </a:r>
            <a:r>
              <a:rPr lang="en-US" sz="900" dirty="0"/>
              <a:t> </a:t>
            </a:r>
            <a:r>
              <a:rPr lang="en-US" sz="900" dirty="0" err="1"/>
              <a:t>Betaine</a:t>
            </a:r>
            <a:r>
              <a:rPr lang="en-US" sz="900" baseline="30000" dirty="0" err="1"/>
              <a:t>HR</a:t>
            </a:r>
            <a:r>
              <a:rPr lang="ru-RU" sz="900" dirty="0"/>
              <a:t>, </a:t>
            </a:r>
            <a:r>
              <a:rPr lang="en-US" sz="900" dirty="0" err="1"/>
              <a:t>Pineamidopropyl</a:t>
            </a:r>
            <a:r>
              <a:rPr lang="en-US" sz="900" dirty="0"/>
              <a:t> </a:t>
            </a:r>
            <a:r>
              <a:rPr lang="en-US" sz="900" dirty="0" err="1"/>
              <a:t>Betaine</a:t>
            </a:r>
            <a:r>
              <a:rPr lang="en-US" sz="900" baseline="30000" dirty="0" err="1"/>
              <a:t>PS</a:t>
            </a:r>
            <a:r>
              <a:rPr lang="ru-RU" sz="900" dirty="0"/>
              <a:t>, </a:t>
            </a:r>
            <a:r>
              <a:rPr lang="en-US" sz="900" dirty="0"/>
              <a:t>Benzyl Alcohol</a:t>
            </a:r>
            <a:r>
              <a:rPr lang="ru-RU" sz="900" dirty="0"/>
              <a:t>, </a:t>
            </a:r>
            <a:r>
              <a:rPr lang="en-US" sz="900" dirty="0" err="1"/>
              <a:t>Benzoi</a:t>
            </a:r>
            <a:r>
              <a:rPr lang="ru-RU" sz="900" dirty="0"/>
              <a:t>с </a:t>
            </a:r>
            <a:r>
              <a:rPr lang="en-US" sz="900" dirty="0"/>
              <a:t>Acid</a:t>
            </a:r>
            <a:r>
              <a:rPr lang="ru-RU" sz="900" dirty="0"/>
              <a:t>, </a:t>
            </a:r>
            <a:r>
              <a:rPr lang="en-US" sz="900" dirty="0" err="1"/>
              <a:t>Sorbic</a:t>
            </a:r>
            <a:r>
              <a:rPr lang="en-US" sz="900" dirty="0"/>
              <a:t> Acid</a:t>
            </a:r>
            <a:r>
              <a:rPr lang="ru-RU" sz="900" dirty="0"/>
              <a:t>, </a:t>
            </a:r>
            <a:r>
              <a:rPr lang="en-US" sz="900" dirty="0"/>
              <a:t>Citric Acid</a:t>
            </a:r>
            <a:r>
              <a:rPr lang="ru-RU" sz="900" dirty="0"/>
              <a:t>.</a:t>
            </a:r>
          </a:p>
          <a:p>
            <a:r>
              <a:rPr lang="ru-RU" sz="900" dirty="0"/>
              <a:t>(*) - органические ингредиенты</a:t>
            </a:r>
          </a:p>
          <a:p>
            <a:r>
              <a:rPr lang="ru-RU" sz="900" dirty="0"/>
              <a:t>(</a:t>
            </a:r>
            <a:r>
              <a:rPr lang="ru-RU" sz="900" baseline="30000" dirty="0"/>
              <a:t>WH</a:t>
            </a:r>
            <a:r>
              <a:rPr lang="ru-RU" sz="900" dirty="0"/>
              <a:t>) – органические экстракты дикорастущих растений Сибири</a:t>
            </a:r>
          </a:p>
          <a:p>
            <a:r>
              <a:rPr lang="ru-RU" sz="900" dirty="0"/>
              <a:t>(</a:t>
            </a:r>
            <a:r>
              <a:rPr lang="ru-RU" sz="900" baseline="30000" dirty="0"/>
              <a:t>PS</a:t>
            </a:r>
            <a:r>
              <a:rPr lang="ru-RU" sz="900" dirty="0"/>
              <a:t>) - производное масла сибирского кедра</a:t>
            </a:r>
          </a:p>
          <a:p>
            <a:r>
              <a:rPr lang="ru-RU" sz="900" dirty="0"/>
              <a:t>(</a:t>
            </a:r>
            <a:r>
              <a:rPr lang="en-US" sz="900" baseline="30000" dirty="0"/>
              <a:t>HR</a:t>
            </a:r>
            <a:r>
              <a:rPr lang="ru-RU" sz="900" dirty="0"/>
              <a:t>) – производное масла алтайской </a:t>
            </a:r>
            <a:r>
              <a:rPr lang="ru-RU" sz="900" dirty="0" smtClean="0"/>
              <a:t>облепихи</a:t>
            </a:r>
          </a:p>
          <a:p>
            <a:endParaRPr lang="ru-RU" sz="900" b="1" dirty="0" smtClean="0"/>
          </a:p>
          <a:p>
            <a:r>
              <a:rPr lang="ru-RU" sz="900" b="1" dirty="0" smtClean="0"/>
              <a:t>Объем:</a:t>
            </a:r>
            <a:r>
              <a:rPr lang="ru-RU" sz="900" dirty="0" smtClean="0"/>
              <a:t> 450 мл</a:t>
            </a:r>
          </a:p>
          <a:p>
            <a:r>
              <a:rPr lang="ru-RU" sz="900" dirty="0" smtClean="0"/>
              <a:t>6 шт. в </a:t>
            </a:r>
            <a:r>
              <a:rPr lang="ru-RU" sz="900" dirty="0" err="1" smtClean="0"/>
              <a:t>гофрокоробе</a:t>
            </a:r>
            <a:endParaRPr lang="ru-RU" sz="900" dirty="0" smtClean="0"/>
          </a:p>
          <a:p>
            <a:r>
              <a:rPr lang="ru-RU" sz="900" b="1" dirty="0"/>
              <a:t>4607174436503</a:t>
            </a:r>
            <a:endParaRPr lang="ru-RU" sz="900" dirty="0" smtClean="0"/>
          </a:p>
          <a:p>
            <a:endParaRPr lang="ru-RU" sz="9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logo_CDesserts.jpg"/>
          <p:cNvPicPr>
            <a:picLocks noChangeAspect="1"/>
          </p:cNvPicPr>
          <p:nvPr/>
        </p:nvPicPr>
        <p:blipFill>
          <a:blip r:embed="rId2" cstate="print"/>
          <a:srcRect l="29394" t="5882" r="33076" b="32353"/>
          <a:stretch>
            <a:fillRect/>
          </a:stretch>
        </p:blipFill>
        <p:spPr>
          <a:xfrm>
            <a:off x="8001024" y="142852"/>
            <a:ext cx="938191" cy="10911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3429000"/>
            <a:ext cx="1713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Фото временно</a:t>
            </a:r>
          </a:p>
          <a:p>
            <a:r>
              <a:rPr lang="ru-RU" dirty="0" smtClean="0"/>
              <a:t>отсутствует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C00000"/>
                </a:solidFill>
                <a:latin typeface="a_ConceptoTitulNrFy" pitchFamily="82" charset="-52"/>
              </a:rPr>
              <a:t>ДЛЯ ВАННЫ</a:t>
            </a:r>
            <a:endParaRPr lang="ru-RU" sz="2400" dirty="0">
              <a:solidFill>
                <a:srgbClr val="C00000"/>
              </a:solidFill>
              <a:latin typeface="a_ConceptoTitulNrFy" pitchFamily="82" charset="-52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357298"/>
            <a:ext cx="3950487" cy="526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786182" y="1167404"/>
            <a:ext cx="5357818" cy="577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ГОРЯЧИЕ ЯГОДЫ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_ConceptoTitulNrFy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витаминная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_ConceptoTitulNrFy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ГУСТАЯ BIO-ПЕНА ДЛЯ ВАНН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_ConceptoTitulNrFy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Сочность диких ягод и невероятная сила таежного леса объединили всю свою мощь в ГУСТОЙ BIO-ПЕНЕ, которая дарит невероятный заряд энергии и витаминов коже, поднимая настроение. Активные натуральные компоненты пены увлажняют и тонизируют кожу, делая ее красивой и молодой.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Тертый имбирь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обладает уникальным стимулирующим и разогревающим действием. Входящие в его состав витамины и аминокислоты заботятся и ухаживают за кожей, питая и восстанавливая её.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Ягоды алтайской облепихи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настоящее северное золото, которое глубоко питает и восстанавливает кожу, даря ей витаминный заряд и энергию.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Дикая сибирская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красника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обладает уникальными тонизирующими свойствами благодаря высокому содержанию витамина С. Кожа моментально становится гладкой и сияющей.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Вулканическая голубика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настоящий природный кладезь витаминов, которые глубоко увлажняют кожу и нежно ухаживают за ней, придавая ей здоровый цвет и шелковистость.</a:t>
            </a:r>
          </a:p>
          <a:p>
            <a:endParaRPr lang="ru-RU" sz="900" b="1" dirty="0" smtClean="0">
              <a:solidFill>
                <a:prstClr val="black"/>
              </a:solidFill>
            </a:endParaRPr>
          </a:p>
          <a:p>
            <a:r>
              <a:rPr lang="ru-RU" sz="900" b="1" dirty="0" smtClean="0">
                <a:solidFill>
                  <a:prstClr val="black"/>
                </a:solidFill>
              </a:rPr>
              <a:t>Состав</a:t>
            </a:r>
            <a:r>
              <a:rPr lang="ru-RU" sz="900" b="1" dirty="0">
                <a:solidFill>
                  <a:prstClr val="black"/>
                </a:solidFill>
              </a:rPr>
              <a:t>: </a:t>
            </a:r>
            <a:r>
              <a:rPr lang="en-US" sz="900" dirty="0" smtClean="0"/>
              <a:t>Aqua</a:t>
            </a:r>
            <a:r>
              <a:rPr lang="ru-RU" sz="900" dirty="0"/>
              <a:t>, </a:t>
            </a:r>
            <a:r>
              <a:rPr lang="en-US" sz="900" dirty="0"/>
              <a:t>Sodium </a:t>
            </a:r>
            <a:r>
              <a:rPr lang="en-US" sz="900" dirty="0" err="1"/>
              <a:t>Laureth</a:t>
            </a:r>
            <a:r>
              <a:rPr lang="en-US" sz="900" dirty="0"/>
              <a:t> Sulfate</a:t>
            </a:r>
            <a:r>
              <a:rPr lang="ru-RU" sz="900" dirty="0"/>
              <a:t>, </a:t>
            </a:r>
            <a:r>
              <a:rPr lang="en-US" sz="900" dirty="0" err="1"/>
              <a:t>Sorbitol</a:t>
            </a:r>
            <a:r>
              <a:rPr lang="ru-RU" sz="900" dirty="0"/>
              <a:t>, </a:t>
            </a:r>
            <a:r>
              <a:rPr lang="en-US" sz="900" dirty="0" err="1"/>
              <a:t>Vaccinium</a:t>
            </a:r>
            <a:r>
              <a:rPr lang="en-US" sz="900" dirty="0"/>
              <a:t> </a:t>
            </a:r>
            <a:r>
              <a:rPr lang="en-US" sz="900" dirty="0" err="1"/>
              <a:t>Vulcanorum</a:t>
            </a:r>
            <a:r>
              <a:rPr lang="en-US" sz="900" dirty="0"/>
              <a:t> Fruit Extract</a:t>
            </a:r>
            <a:r>
              <a:rPr lang="ru-RU" sz="900" dirty="0"/>
              <a:t> (экстракт вулканической голубики), </a:t>
            </a:r>
            <a:r>
              <a:rPr lang="ru-RU" sz="900" dirty="0" err="1"/>
              <a:t>Hippophae</a:t>
            </a:r>
            <a:r>
              <a:rPr lang="ru-RU" sz="900" dirty="0"/>
              <a:t> </a:t>
            </a:r>
            <a:r>
              <a:rPr lang="ru-RU" sz="900" dirty="0" err="1"/>
              <a:t>Rhamnoides</a:t>
            </a:r>
            <a:r>
              <a:rPr lang="ru-RU" sz="900" dirty="0"/>
              <a:t> </a:t>
            </a:r>
            <a:r>
              <a:rPr lang="ru-RU" sz="900" dirty="0" err="1"/>
              <a:t>Fruit</a:t>
            </a:r>
            <a:r>
              <a:rPr lang="ru-RU" sz="900" dirty="0"/>
              <a:t> </a:t>
            </a:r>
            <a:r>
              <a:rPr lang="ru-RU" sz="900" dirty="0" err="1"/>
              <a:t>Oil</a:t>
            </a:r>
            <a:r>
              <a:rPr lang="ru-RU" sz="900" dirty="0"/>
              <a:t>* (масло ягод алтайской облепихи), </a:t>
            </a:r>
            <a:r>
              <a:rPr lang="en-US" sz="900" dirty="0" err="1"/>
              <a:t>Zingiber</a:t>
            </a:r>
            <a:r>
              <a:rPr lang="en-US" sz="900" dirty="0"/>
              <a:t> </a:t>
            </a:r>
            <a:r>
              <a:rPr lang="en-US" sz="900" dirty="0" err="1"/>
              <a:t>Officinalis</a:t>
            </a:r>
            <a:r>
              <a:rPr lang="en-US" sz="900" dirty="0"/>
              <a:t> Root Extract</a:t>
            </a:r>
            <a:r>
              <a:rPr lang="ru-RU" sz="900" dirty="0"/>
              <a:t>* (экстракт имбиря), </a:t>
            </a:r>
            <a:r>
              <a:rPr lang="ru-RU" sz="900" dirty="0" err="1"/>
              <a:t>Sorbus</a:t>
            </a:r>
            <a:r>
              <a:rPr lang="ru-RU" sz="900" dirty="0"/>
              <a:t> </a:t>
            </a:r>
            <a:r>
              <a:rPr lang="ru-RU" sz="900" dirty="0" err="1"/>
              <a:t>Sibirica</a:t>
            </a:r>
            <a:r>
              <a:rPr lang="ru-RU" sz="900" dirty="0"/>
              <a:t> </a:t>
            </a:r>
            <a:r>
              <a:rPr lang="ru-RU" sz="900" dirty="0" err="1"/>
              <a:t>Extract</a:t>
            </a:r>
            <a:r>
              <a:rPr lang="ru-RU" sz="900" baseline="30000" dirty="0" err="1"/>
              <a:t>WH</a:t>
            </a:r>
            <a:r>
              <a:rPr lang="ru-RU" sz="900" dirty="0"/>
              <a:t> (экстракт рябины сибирской), </a:t>
            </a:r>
            <a:r>
              <a:rPr lang="ru-RU" sz="900" dirty="0" err="1"/>
              <a:t>Ficus</a:t>
            </a:r>
            <a:r>
              <a:rPr lang="ru-RU" sz="900" dirty="0"/>
              <a:t> </a:t>
            </a:r>
            <a:r>
              <a:rPr lang="ru-RU" sz="900" dirty="0" err="1"/>
              <a:t>Carica</a:t>
            </a:r>
            <a:r>
              <a:rPr lang="ru-RU" sz="900" dirty="0"/>
              <a:t> </a:t>
            </a:r>
            <a:r>
              <a:rPr lang="ru-RU" sz="900" dirty="0" err="1"/>
              <a:t>Fruit</a:t>
            </a:r>
            <a:r>
              <a:rPr lang="ru-RU" sz="900" dirty="0"/>
              <a:t> </a:t>
            </a:r>
            <a:r>
              <a:rPr lang="ru-RU" sz="900" dirty="0" err="1"/>
              <a:t>Extract</a:t>
            </a:r>
            <a:r>
              <a:rPr lang="ru-RU" sz="900" dirty="0"/>
              <a:t>* (экстракт инжира), </a:t>
            </a:r>
            <a:r>
              <a:rPr lang="ru-RU" sz="900" dirty="0" err="1"/>
              <a:t>Pinus</a:t>
            </a:r>
            <a:r>
              <a:rPr lang="ru-RU" sz="900" dirty="0"/>
              <a:t> </a:t>
            </a:r>
            <a:r>
              <a:rPr lang="ru-RU" sz="900" dirty="0" err="1"/>
              <a:t>Sibirica</a:t>
            </a:r>
            <a:r>
              <a:rPr lang="ru-RU" sz="900" dirty="0"/>
              <a:t> </a:t>
            </a:r>
            <a:r>
              <a:rPr lang="ru-RU" sz="900" dirty="0" err="1"/>
              <a:t>Needle</a:t>
            </a:r>
            <a:r>
              <a:rPr lang="ru-RU" sz="900" dirty="0"/>
              <a:t> </a:t>
            </a:r>
            <a:r>
              <a:rPr lang="ru-RU" sz="900" dirty="0" err="1"/>
              <a:t>Extract</a:t>
            </a:r>
            <a:r>
              <a:rPr lang="ru-RU" sz="900" baseline="30000" dirty="0" err="1"/>
              <a:t>WH</a:t>
            </a:r>
            <a:r>
              <a:rPr lang="ru-RU" sz="900" dirty="0"/>
              <a:t> (экстракт сосны сибирской), </a:t>
            </a:r>
            <a:r>
              <a:rPr lang="ru-RU" sz="900" dirty="0" err="1"/>
              <a:t>Larix</a:t>
            </a:r>
            <a:r>
              <a:rPr lang="ru-RU" sz="900" dirty="0"/>
              <a:t> </a:t>
            </a:r>
            <a:r>
              <a:rPr lang="ru-RU" sz="900" dirty="0" err="1"/>
              <a:t>Sibirica</a:t>
            </a:r>
            <a:r>
              <a:rPr lang="ru-RU" sz="900" dirty="0"/>
              <a:t> </a:t>
            </a:r>
            <a:r>
              <a:rPr lang="ru-RU" sz="900" dirty="0" err="1"/>
              <a:t>Needle</a:t>
            </a:r>
            <a:r>
              <a:rPr lang="ru-RU" sz="900" dirty="0"/>
              <a:t> </a:t>
            </a:r>
            <a:r>
              <a:rPr lang="ru-RU" sz="900" dirty="0" err="1"/>
              <a:t>Extract</a:t>
            </a:r>
            <a:r>
              <a:rPr lang="ru-RU" sz="900" baseline="30000" dirty="0" err="1"/>
              <a:t>WH</a:t>
            </a:r>
            <a:r>
              <a:rPr lang="ru-RU" sz="900" baseline="30000" dirty="0"/>
              <a:t> </a:t>
            </a:r>
            <a:r>
              <a:rPr lang="ru-RU" sz="900" dirty="0"/>
              <a:t>(экстракт лиственницы сибирской), </a:t>
            </a:r>
            <a:r>
              <a:rPr lang="ru-RU" sz="900" dirty="0" err="1"/>
              <a:t>Citrus</a:t>
            </a:r>
            <a:r>
              <a:rPr lang="ru-RU" sz="900" dirty="0"/>
              <a:t> </a:t>
            </a:r>
            <a:r>
              <a:rPr lang="ru-RU" sz="900" dirty="0" err="1"/>
              <a:t>Aurantium</a:t>
            </a:r>
            <a:r>
              <a:rPr lang="ru-RU" sz="900" dirty="0"/>
              <a:t> </a:t>
            </a:r>
            <a:r>
              <a:rPr lang="ru-RU" sz="900" dirty="0" err="1"/>
              <a:t>Dulcis</a:t>
            </a:r>
            <a:r>
              <a:rPr lang="ru-RU" sz="900" dirty="0"/>
              <a:t> (</a:t>
            </a:r>
            <a:r>
              <a:rPr lang="ru-RU" sz="900" dirty="0" err="1"/>
              <a:t>Orange</a:t>
            </a:r>
            <a:r>
              <a:rPr lang="ru-RU" sz="900" dirty="0"/>
              <a:t>) </a:t>
            </a:r>
            <a:r>
              <a:rPr lang="ru-RU" sz="900" dirty="0" err="1"/>
              <a:t>Peel</a:t>
            </a:r>
            <a:r>
              <a:rPr lang="ru-RU" sz="900" dirty="0"/>
              <a:t> </a:t>
            </a:r>
            <a:r>
              <a:rPr lang="ru-RU" sz="900" dirty="0" err="1"/>
              <a:t>Oil</a:t>
            </a:r>
            <a:r>
              <a:rPr lang="ru-RU" sz="900" dirty="0"/>
              <a:t>* (масло апельсина), </a:t>
            </a:r>
            <a:r>
              <a:rPr lang="en-US" sz="900" dirty="0" err="1"/>
              <a:t>Cocamide</a:t>
            </a:r>
            <a:r>
              <a:rPr lang="en-US" sz="900" dirty="0"/>
              <a:t> DEA</a:t>
            </a:r>
            <a:r>
              <a:rPr lang="ru-RU" sz="900" dirty="0"/>
              <a:t>, </a:t>
            </a:r>
            <a:r>
              <a:rPr lang="en-US" sz="900" dirty="0" err="1"/>
              <a:t>Panthenol</a:t>
            </a:r>
            <a:r>
              <a:rPr lang="ru-RU" sz="900" dirty="0"/>
              <a:t>, </a:t>
            </a:r>
            <a:r>
              <a:rPr lang="en-US" sz="900" dirty="0" err="1"/>
              <a:t>Hippophae</a:t>
            </a:r>
            <a:r>
              <a:rPr lang="en-US" sz="900" dirty="0"/>
              <a:t> </a:t>
            </a:r>
            <a:r>
              <a:rPr lang="en-US" sz="900" dirty="0" err="1"/>
              <a:t>Rhamnoidesamidopropyl</a:t>
            </a:r>
            <a:r>
              <a:rPr lang="en-US" sz="900" dirty="0"/>
              <a:t> </a:t>
            </a:r>
            <a:r>
              <a:rPr lang="en-US" sz="900" dirty="0" err="1"/>
              <a:t>Betaine</a:t>
            </a:r>
            <a:r>
              <a:rPr lang="en-US" sz="900" baseline="30000" dirty="0" err="1"/>
              <a:t>HR</a:t>
            </a:r>
            <a:r>
              <a:rPr lang="ru-RU" sz="900" dirty="0"/>
              <a:t>, </a:t>
            </a:r>
            <a:r>
              <a:rPr lang="en-US" sz="900" dirty="0" err="1"/>
              <a:t>Pineamidopropyl</a:t>
            </a:r>
            <a:r>
              <a:rPr lang="en-US" sz="900" dirty="0"/>
              <a:t> </a:t>
            </a:r>
            <a:r>
              <a:rPr lang="en-US" sz="900" dirty="0" err="1"/>
              <a:t>Betaine</a:t>
            </a:r>
            <a:r>
              <a:rPr lang="en-US" sz="900" baseline="30000" dirty="0" err="1"/>
              <a:t>PS</a:t>
            </a:r>
            <a:r>
              <a:rPr lang="ru-RU" sz="900" dirty="0"/>
              <a:t>, </a:t>
            </a:r>
            <a:r>
              <a:rPr lang="en-US" sz="900" dirty="0"/>
              <a:t>Benzyl Alcohol</a:t>
            </a:r>
            <a:r>
              <a:rPr lang="ru-RU" sz="900" dirty="0"/>
              <a:t>.</a:t>
            </a:r>
          </a:p>
          <a:p>
            <a:r>
              <a:rPr lang="ru-RU" sz="900" dirty="0"/>
              <a:t>(*) - органические ингредиенты</a:t>
            </a:r>
          </a:p>
          <a:p>
            <a:r>
              <a:rPr lang="ru-RU" sz="900" dirty="0"/>
              <a:t>(</a:t>
            </a:r>
            <a:r>
              <a:rPr lang="ru-RU" sz="900" baseline="30000" dirty="0"/>
              <a:t>WH</a:t>
            </a:r>
            <a:r>
              <a:rPr lang="ru-RU" sz="900" dirty="0"/>
              <a:t>) – органические экстракты дикорастущих растений Сибири</a:t>
            </a:r>
          </a:p>
          <a:p>
            <a:r>
              <a:rPr lang="ru-RU" sz="900" dirty="0"/>
              <a:t>(</a:t>
            </a:r>
            <a:r>
              <a:rPr lang="ru-RU" sz="900" baseline="30000" dirty="0"/>
              <a:t>PS</a:t>
            </a:r>
            <a:r>
              <a:rPr lang="ru-RU" sz="900" dirty="0"/>
              <a:t>) - производное масла сибирского кедра</a:t>
            </a:r>
          </a:p>
          <a:p>
            <a:r>
              <a:rPr lang="ru-RU" sz="900" dirty="0"/>
              <a:t>(</a:t>
            </a:r>
            <a:r>
              <a:rPr lang="en-US" sz="900" baseline="30000" dirty="0"/>
              <a:t>HR</a:t>
            </a:r>
            <a:r>
              <a:rPr lang="ru-RU" sz="900" dirty="0"/>
              <a:t>) – производное масла алтайской </a:t>
            </a:r>
            <a:r>
              <a:rPr lang="ru-RU" sz="900" dirty="0" smtClean="0"/>
              <a:t>облепихи</a:t>
            </a:r>
          </a:p>
          <a:p>
            <a:r>
              <a:rPr lang="ru-RU" sz="900" b="1" dirty="0" smtClean="0"/>
              <a:t>Объем:</a:t>
            </a:r>
            <a:r>
              <a:rPr lang="ru-RU" sz="900" dirty="0" smtClean="0"/>
              <a:t> 450 мл</a:t>
            </a:r>
          </a:p>
          <a:p>
            <a:r>
              <a:rPr lang="ru-RU" sz="900" dirty="0" smtClean="0"/>
              <a:t>6 шт. в </a:t>
            </a:r>
            <a:r>
              <a:rPr lang="ru-RU" sz="900" dirty="0" err="1" smtClean="0"/>
              <a:t>гофрокоробе</a:t>
            </a:r>
            <a:endParaRPr lang="ru-RU" sz="900" dirty="0" smtClean="0"/>
          </a:p>
          <a:p>
            <a:r>
              <a:rPr lang="ru-RU" sz="900" b="1" dirty="0"/>
              <a:t>4607174436541</a:t>
            </a:r>
            <a:endParaRPr lang="ru-RU" sz="9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logo_CDesserts.jpg"/>
          <p:cNvPicPr>
            <a:picLocks noChangeAspect="1"/>
          </p:cNvPicPr>
          <p:nvPr/>
        </p:nvPicPr>
        <p:blipFill>
          <a:blip r:embed="rId3" cstate="print"/>
          <a:srcRect l="29394" t="5882" r="33076" b="32353"/>
          <a:stretch>
            <a:fillRect/>
          </a:stretch>
        </p:blipFill>
        <p:spPr>
          <a:xfrm>
            <a:off x="8001024" y="142852"/>
            <a:ext cx="938191" cy="109110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a_ConceptoTitulNrFy" pitchFamily="82" charset="-52"/>
                <a:ea typeface="+mj-ea"/>
                <a:cs typeface="+mj-cs"/>
              </a:rPr>
              <a:t>ДЛЯ ВАННЫ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a_ConceptoTitulNrFy" pitchFamily="82" charset="-52"/>
              <a:ea typeface="+mj-ea"/>
              <a:cs typeface="+mj-cs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519246"/>
            <a:ext cx="4004066" cy="533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857620" y="1057565"/>
            <a:ext cx="5214942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МОЛОЧНЫЙ ЖЕНЬШЕНЬ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a_ConceptoTitulNrFy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омолаживающий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a_ConceptoTitulNrFy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ГУСТАЯ BIO-ПЕНА ДЛЯ ВАНН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a_ConceptoTitulNrFy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Нежность ГУСТОЙ BIO-ПЕНЫ подобно контрастному душу раскрывает потаенные ресурсы организма и дарит настоящее сибирское здоровье. Натуральные ингредиенты входящие в состав ГУСТОЙ BIO-ПЕНЫ мягко и деликатно обновляют и омолаживают кожу, делая её невероятно гладкой и шелковистой.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Дикий сибирский женьшень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богат витаминами и эфирными маслами, которые глубоко увлажняют кожу, придают ей тонус, делают невероятно эластичной.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Радиола розовая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настоящий природный кладезь витаминов А, С, Е и эфирных масел, она интенсивно питает и омолаживает кожу, даря ей энергию и жизненные силы.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Питательное лосиное молоко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богатое кальцием и цинком, укрепляет и обновляет  кожу, придавая ей тонус и сияние.</a:t>
            </a:r>
          </a:p>
          <a:p>
            <a:r>
              <a:rPr lang="ru-RU" sz="900" b="1" dirty="0">
                <a:solidFill>
                  <a:prstClr val="black"/>
                </a:solidFill>
              </a:rPr>
              <a:t>Состав: </a:t>
            </a:r>
            <a:r>
              <a:rPr lang="en-US" sz="900" dirty="0" smtClean="0"/>
              <a:t>Aqua</a:t>
            </a:r>
            <a:r>
              <a:rPr lang="ru-RU" sz="900" dirty="0"/>
              <a:t>, </a:t>
            </a:r>
            <a:r>
              <a:rPr lang="en-US" sz="900" dirty="0"/>
              <a:t>Sodium </a:t>
            </a:r>
            <a:r>
              <a:rPr lang="en-US" sz="900" dirty="0" err="1"/>
              <a:t>Laureth</a:t>
            </a:r>
            <a:r>
              <a:rPr lang="en-US" sz="900" dirty="0"/>
              <a:t> Sulfate</a:t>
            </a:r>
            <a:r>
              <a:rPr lang="ru-RU" sz="900" dirty="0"/>
              <a:t>, </a:t>
            </a:r>
            <a:r>
              <a:rPr lang="en-US" sz="900" dirty="0" err="1"/>
              <a:t>Sorbitol</a:t>
            </a:r>
            <a:r>
              <a:rPr lang="ru-RU" sz="900" dirty="0"/>
              <a:t>, </a:t>
            </a:r>
            <a:r>
              <a:rPr lang="ru-RU" sz="900" dirty="0" err="1"/>
              <a:t>Moose</a:t>
            </a:r>
            <a:r>
              <a:rPr lang="ru-RU" sz="900" dirty="0"/>
              <a:t> </a:t>
            </a:r>
            <a:r>
              <a:rPr lang="ru-RU" sz="900" dirty="0" err="1"/>
              <a:t>Milk</a:t>
            </a:r>
            <a:r>
              <a:rPr lang="ru-RU" sz="900" dirty="0"/>
              <a:t> (лосиное молоко), </a:t>
            </a:r>
            <a:r>
              <a:rPr lang="en-US" sz="900" dirty="0" err="1"/>
              <a:t>Rhodiola</a:t>
            </a:r>
            <a:r>
              <a:rPr lang="en-US" sz="900" dirty="0"/>
              <a:t> </a:t>
            </a:r>
            <a:r>
              <a:rPr lang="en-US" sz="900" dirty="0" err="1"/>
              <a:t>Rosea</a:t>
            </a:r>
            <a:r>
              <a:rPr lang="en-US" sz="900" dirty="0"/>
              <a:t> Root </a:t>
            </a:r>
            <a:r>
              <a:rPr lang="en-US" sz="900" dirty="0" err="1"/>
              <a:t>Extract</a:t>
            </a:r>
            <a:r>
              <a:rPr lang="en-US" sz="900" baseline="30000" dirty="0" err="1"/>
              <a:t>WH</a:t>
            </a:r>
            <a:r>
              <a:rPr lang="ru-RU" sz="900" dirty="0"/>
              <a:t> (экстракт </a:t>
            </a:r>
            <a:r>
              <a:rPr lang="ru-RU" sz="900" dirty="0" err="1"/>
              <a:t>родиолы</a:t>
            </a:r>
            <a:r>
              <a:rPr lang="ru-RU" sz="900" dirty="0"/>
              <a:t> розовой), </a:t>
            </a:r>
            <a:r>
              <a:rPr lang="ru-RU" sz="900" dirty="0" err="1"/>
              <a:t>Panax</a:t>
            </a:r>
            <a:r>
              <a:rPr lang="ru-RU" sz="900" dirty="0"/>
              <a:t> </a:t>
            </a:r>
            <a:r>
              <a:rPr lang="ru-RU" sz="900" dirty="0" err="1"/>
              <a:t>Ginseng</a:t>
            </a:r>
            <a:r>
              <a:rPr lang="ru-RU" sz="900" dirty="0"/>
              <a:t> </a:t>
            </a:r>
            <a:r>
              <a:rPr lang="ru-RU" sz="900" dirty="0" err="1"/>
              <a:t>Root</a:t>
            </a:r>
            <a:r>
              <a:rPr lang="ru-RU" sz="900" dirty="0"/>
              <a:t> </a:t>
            </a:r>
            <a:r>
              <a:rPr lang="ru-RU" sz="900" dirty="0" err="1"/>
              <a:t>Extract</a:t>
            </a:r>
            <a:r>
              <a:rPr lang="ru-RU" sz="900" dirty="0"/>
              <a:t>* (экстракт дикого сибирского женьшеня), </a:t>
            </a:r>
            <a:r>
              <a:rPr lang="ru-RU" sz="900" dirty="0" err="1"/>
              <a:t>Hesperis</a:t>
            </a:r>
            <a:r>
              <a:rPr lang="ru-RU" sz="900" dirty="0"/>
              <a:t> </a:t>
            </a:r>
            <a:r>
              <a:rPr lang="ru-RU" sz="900" dirty="0" err="1"/>
              <a:t>Sibirica</a:t>
            </a:r>
            <a:r>
              <a:rPr lang="ru-RU" sz="900" dirty="0"/>
              <a:t> </a:t>
            </a:r>
            <a:r>
              <a:rPr lang="ru-RU" sz="900" dirty="0" err="1"/>
              <a:t>Extract</a:t>
            </a:r>
            <a:r>
              <a:rPr lang="en-US" sz="900" baseline="30000" dirty="0"/>
              <a:t>WH</a:t>
            </a:r>
            <a:r>
              <a:rPr lang="ru-RU" sz="900" dirty="0"/>
              <a:t> (экстракт вечерницы сибирской), </a:t>
            </a:r>
            <a:r>
              <a:rPr lang="ru-RU" sz="900" dirty="0" err="1"/>
              <a:t>Geranium</a:t>
            </a:r>
            <a:r>
              <a:rPr lang="ru-RU" sz="900" dirty="0"/>
              <a:t> </a:t>
            </a:r>
            <a:r>
              <a:rPr lang="ru-RU" sz="900" dirty="0" err="1"/>
              <a:t>Sibiricum</a:t>
            </a:r>
            <a:r>
              <a:rPr lang="ru-RU" sz="900" dirty="0"/>
              <a:t> </a:t>
            </a:r>
            <a:r>
              <a:rPr lang="ru-RU" sz="900" dirty="0" err="1"/>
              <a:t>Extract</a:t>
            </a:r>
            <a:r>
              <a:rPr lang="ru-RU" sz="900" baseline="30000" dirty="0" err="1"/>
              <a:t>WH</a:t>
            </a:r>
            <a:r>
              <a:rPr lang="ru-RU" sz="900" dirty="0"/>
              <a:t> (экстракт герани сибирской), </a:t>
            </a:r>
            <a:r>
              <a:rPr lang="ru-RU" sz="900" dirty="0" err="1"/>
              <a:t>Oenothera</a:t>
            </a:r>
            <a:r>
              <a:rPr lang="ru-RU" sz="900" dirty="0"/>
              <a:t> </a:t>
            </a:r>
            <a:r>
              <a:rPr lang="ru-RU" sz="900" dirty="0" err="1"/>
              <a:t>Biennis</a:t>
            </a:r>
            <a:r>
              <a:rPr lang="ru-RU" sz="900" dirty="0"/>
              <a:t> </a:t>
            </a:r>
            <a:r>
              <a:rPr lang="ru-RU" sz="900" dirty="0" err="1"/>
              <a:t>Oil</a:t>
            </a:r>
            <a:r>
              <a:rPr lang="ru-RU" sz="900" dirty="0"/>
              <a:t>* (масло примулы вечерней), </a:t>
            </a:r>
            <a:r>
              <a:rPr lang="ru-RU" sz="900" dirty="0" err="1"/>
              <a:t>Amaranthus</a:t>
            </a:r>
            <a:r>
              <a:rPr lang="ru-RU" sz="900" dirty="0"/>
              <a:t> </a:t>
            </a:r>
            <a:r>
              <a:rPr lang="ru-RU" sz="900" dirty="0" err="1"/>
              <a:t>Spinosus</a:t>
            </a:r>
            <a:r>
              <a:rPr lang="ru-RU" sz="900" dirty="0"/>
              <a:t> </a:t>
            </a:r>
            <a:r>
              <a:rPr lang="ru-RU" sz="900" dirty="0" err="1"/>
              <a:t>Seed</a:t>
            </a:r>
            <a:r>
              <a:rPr lang="ru-RU" sz="900" dirty="0"/>
              <a:t> </a:t>
            </a:r>
            <a:r>
              <a:rPr lang="ru-RU" sz="900" dirty="0" err="1"/>
              <a:t>Oil</a:t>
            </a:r>
            <a:r>
              <a:rPr lang="ru-RU" sz="900" dirty="0"/>
              <a:t>* (масло амаранта), </a:t>
            </a:r>
            <a:r>
              <a:rPr lang="ru-RU" sz="900" dirty="0" err="1"/>
              <a:t>Pelargonium</a:t>
            </a:r>
            <a:r>
              <a:rPr lang="ru-RU" sz="900" dirty="0"/>
              <a:t> </a:t>
            </a:r>
            <a:r>
              <a:rPr lang="ru-RU" sz="900" dirty="0" err="1"/>
              <a:t>Graveolens</a:t>
            </a:r>
            <a:r>
              <a:rPr lang="ru-RU" sz="900" dirty="0"/>
              <a:t> </a:t>
            </a:r>
            <a:r>
              <a:rPr lang="ru-RU" sz="900" dirty="0" err="1"/>
              <a:t>Oil</a:t>
            </a:r>
            <a:r>
              <a:rPr lang="ru-RU" sz="900" dirty="0"/>
              <a:t>* (эфирное масло герани), </a:t>
            </a:r>
            <a:r>
              <a:rPr lang="en-US" sz="900" dirty="0" err="1"/>
              <a:t>Cocamide</a:t>
            </a:r>
            <a:r>
              <a:rPr lang="en-US" sz="900" dirty="0"/>
              <a:t> DEA</a:t>
            </a:r>
            <a:r>
              <a:rPr lang="ru-RU" sz="900" dirty="0"/>
              <a:t>, </a:t>
            </a:r>
            <a:r>
              <a:rPr lang="en-US" sz="900" dirty="0" err="1"/>
              <a:t>Panthenol</a:t>
            </a:r>
            <a:r>
              <a:rPr lang="ru-RU" sz="900" dirty="0"/>
              <a:t>, </a:t>
            </a:r>
            <a:r>
              <a:rPr lang="en-US" sz="900" dirty="0" err="1"/>
              <a:t>Hippophae</a:t>
            </a:r>
            <a:r>
              <a:rPr lang="en-US" sz="900" dirty="0"/>
              <a:t> </a:t>
            </a:r>
            <a:r>
              <a:rPr lang="en-US" sz="900" dirty="0" err="1"/>
              <a:t>Rhamnoidesamidopropyl</a:t>
            </a:r>
            <a:r>
              <a:rPr lang="en-US" sz="900" dirty="0"/>
              <a:t> </a:t>
            </a:r>
            <a:r>
              <a:rPr lang="en-US" sz="900" dirty="0" err="1"/>
              <a:t>Betaine</a:t>
            </a:r>
            <a:r>
              <a:rPr lang="en-US" sz="900" baseline="30000" dirty="0" err="1"/>
              <a:t>HR</a:t>
            </a:r>
            <a:r>
              <a:rPr lang="ru-RU" sz="900" dirty="0"/>
              <a:t>, </a:t>
            </a:r>
            <a:r>
              <a:rPr lang="en-US" sz="900" dirty="0" err="1"/>
              <a:t>Pineamidopropyl</a:t>
            </a:r>
            <a:r>
              <a:rPr lang="en-US" sz="900" dirty="0"/>
              <a:t> </a:t>
            </a:r>
            <a:r>
              <a:rPr lang="en-US" sz="900" dirty="0" err="1"/>
              <a:t>Betaine</a:t>
            </a:r>
            <a:r>
              <a:rPr lang="en-US" sz="900" baseline="30000" dirty="0" err="1"/>
              <a:t>PS</a:t>
            </a:r>
            <a:r>
              <a:rPr lang="ru-RU" sz="900" dirty="0"/>
              <a:t>, </a:t>
            </a:r>
            <a:r>
              <a:rPr lang="en-US" sz="900" dirty="0"/>
              <a:t>Benzyl Alcohol</a:t>
            </a:r>
            <a:r>
              <a:rPr lang="ru-RU" sz="900" dirty="0"/>
              <a:t>.</a:t>
            </a:r>
          </a:p>
          <a:p>
            <a:r>
              <a:rPr lang="ru-RU" sz="900" dirty="0"/>
              <a:t>(*) - органические ингредиенты</a:t>
            </a:r>
          </a:p>
          <a:p>
            <a:r>
              <a:rPr lang="ru-RU" sz="900" dirty="0"/>
              <a:t>(</a:t>
            </a:r>
            <a:r>
              <a:rPr lang="ru-RU" sz="900" baseline="30000" dirty="0"/>
              <a:t>WH</a:t>
            </a:r>
            <a:r>
              <a:rPr lang="ru-RU" sz="900" dirty="0"/>
              <a:t>) – органические экстракты дикорастущих растений Сибири</a:t>
            </a:r>
          </a:p>
          <a:p>
            <a:r>
              <a:rPr lang="ru-RU" sz="900" dirty="0"/>
              <a:t>(</a:t>
            </a:r>
            <a:r>
              <a:rPr lang="ru-RU" sz="900" baseline="30000" dirty="0"/>
              <a:t>PS</a:t>
            </a:r>
            <a:r>
              <a:rPr lang="ru-RU" sz="900" dirty="0"/>
              <a:t>) - производное масла сибирского кедра</a:t>
            </a:r>
          </a:p>
          <a:p>
            <a:r>
              <a:rPr lang="ru-RU" sz="900" dirty="0"/>
              <a:t>(</a:t>
            </a:r>
            <a:r>
              <a:rPr lang="en-US" sz="900" baseline="30000" dirty="0"/>
              <a:t>HR</a:t>
            </a:r>
            <a:r>
              <a:rPr lang="ru-RU" sz="900" dirty="0"/>
              <a:t>) – производное масла алтайской </a:t>
            </a:r>
            <a:r>
              <a:rPr lang="ru-RU" sz="900" dirty="0" smtClean="0"/>
              <a:t>облепихи</a:t>
            </a:r>
          </a:p>
          <a:p>
            <a:endParaRPr lang="ru-RU" sz="900" b="1" dirty="0" smtClean="0"/>
          </a:p>
          <a:p>
            <a:r>
              <a:rPr lang="ru-RU" sz="900" b="1" dirty="0" smtClean="0"/>
              <a:t>Объем:</a:t>
            </a:r>
            <a:r>
              <a:rPr lang="ru-RU" sz="900" dirty="0" smtClean="0"/>
              <a:t> 450 мл</a:t>
            </a:r>
          </a:p>
          <a:p>
            <a:r>
              <a:rPr lang="ru-RU" sz="900" dirty="0" smtClean="0"/>
              <a:t>6 шт. в </a:t>
            </a:r>
            <a:r>
              <a:rPr lang="ru-RU" sz="900" dirty="0" err="1" smtClean="0"/>
              <a:t>гофрокоробе</a:t>
            </a:r>
            <a:endParaRPr lang="ru-RU" sz="900" dirty="0" smtClean="0"/>
          </a:p>
          <a:p>
            <a:r>
              <a:rPr lang="ru-RU" sz="900" b="1" dirty="0"/>
              <a:t>4607174436534</a:t>
            </a:r>
            <a:endParaRPr lang="ru-RU" sz="9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logo_CDesserts.jpg"/>
          <p:cNvPicPr>
            <a:picLocks noChangeAspect="1"/>
          </p:cNvPicPr>
          <p:nvPr/>
        </p:nvPicPr>
        <p:blipFill>
          <a:blip r:embed="rId3" cstate="print"/>
          <a:srcRect l="29394" t="5882" r="33076" b="32353"/>
          <a:stretch>
            <a:fillRect/>
          </a:stretch>
        </p:blipFill>
        <p:spPr>
          <a:xfrm>
            <a:off x="8001024" y="142852"/>
            <a:ext cx="938191" cy="109110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a_ConceptoTitulNrFy" pitchFamily="82" charset="-52"/>
              </a:rPr>
              <a:t>ДЛЯ ТЕЛА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a_ConceptoTitulNrFy" pitchFamily="82" charset="-52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6370"/>
            <a:ext cx="4111223" cy="548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714744" y="1364212"/>
            <a:ext cx="5429256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ЛИМОННИК НА КЕДРЕ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_ConceptoTitulNrFy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подтягивающее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_ConceptoTitulNrFy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ГУСТОЕ BIO-МАСЛО ДЛЯ ТЕЛА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_ConceptoTitulNrFy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Сочный и яркий аромат лимонника и вся сила и мощь древнего кедра дарят свою силу и пользу ГУСТОМУ BIO-МАСЛУ, которое бережно заботится о коже, сохраняя и приумножая ее красоту. Натуральные активные компоненты масла тонизируют и укрепляют, заботясь о красоте тела.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Нанайский лимонник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главный северный источник красоты. Благодаря повышенному содержанию витаминов, он эффективно тонизирует и подтягивает кожу, придавая ей эластичность.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Масло сибирского кедра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богатое витаминами A, E, D, глубоко питает и восстанавливает кожу, делая её молодой и гладкой.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Белая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ангелика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секрет молодости женщин северных племен. Это неиссякаемый источник эфирных масел и антиоксидантов, которые тонизируют и укрепляют кожу, возвращая ей здоровое сияние и гладкость.</a:t>
            </a:r>
          </a:p>
          <a:p>
            <a:r>
              <a:rPr lang="ru-RU" sz="900" b="1" dirty="0">
                <a:solidFill>
                  <a:prstClr val="black"/>
                </a:solidFill>
              </a:rPr>
              <a:t>Состав: </a:t>
            </a:r>
            <a:r>
              <a:rPr lang="en-US" sz="900" dirty="0" smtClean="0"/>
              <a:t>Aqua</a:t>
            </a:r>
            <a:r>
              <a:rPr lang="ru-RU" sz="900" dirty="0"/>
              <a:t>, </a:t>
            </a:r>
            <a:r>
              <a:rPr lang="en-US" sz="900" dirty="0" err="1"/>
              <a:t>Butyrospermum</a:t>
            </a:r>
            <a:r>
              <a:rPr lang="en-US" sz="900" dirty="0"/>
              <a:t> </a:t>
            </a:r>
            <a:r>
              <a:rPr lang="en-US" sz="900" dirty="0" err="1"/>
              <a:t>Parkii</a:t>
            </a:r>
            <a:r>
              <a:rPr lang="en-US" sz="900" dirty="0"/>
              <a:t> Butter</a:t>
            </a:r>
            <a:r>
              <a:rPr lang="ru-RU" sz="900" dirty="0"/>
              <a:t>, </a:t>
            </a:r>
            <a:r>
              <a:rPr lang="en-US" sz="900" dirty="0" err="1"/>
              <a:t>Theobroma</a:t>
            </a:r>
            <a:r>
              <a:rPr lang="en-US" sz="900" dirty="0"/>
              <a:t> Cacao Seed Butter</a:t>
            </a:r>
            <a:r>
              <a:rPr lang="ru-RU" sz="900" dirty="0"/>
              <a:t>, </a:t>
            </a:r>
            <a:r>
              <a:rPr lang="en-US" sz="900" dirty="0"/>
              <a:t>Glycerin</a:t>
            </a:r>
            <a:r>
              <a:rPr lang="ru-RU" sz="900" dirty="0"/>
              <a:t>, </a:t>
            </a:r>
            <a:r>
              <a:rPr lang="en-US" sz="900" dirty="0" err="1"/>
              <a:t>Stearic</a:t>
            </a:r>
            <a:r>
              <a:rPr lang="en-US" sz="900" dirty="0"/>
              <a:t> Acid</a:t>
            </a:r>
            <a:r>
              <a:rPr lang="ru-RU" sz="900" dirty="0"/>
              <a:t>, </a:t>
            </a:r>
            <a:r>
              <a:rPr lang="en-US" sz="900" dirty="0" err="1"/>
              <a:t>Palmitic</a:t>
            </a:r>
            <a:r>
              <a:rPr lang="en-US" sz="900" dirty="0"/>
              <a:t> Acid</a:t>
            </a:r>
            <a:r>
              <a:rPr lang="ru-RU" sz="900" dirty="0"/>
              <a:t>, </a:t>
            </a:r>
            <a:r>
              <a:rPr lang="en-US" sz="900" dirty="0"/>
              <a:t>Isopropyl </a:t>
            </a:r>
            <a:r>
              <a:rPr lang="en-US" sz="900" dirty="0" err="1"/>
              <a:t>Palmitate</a:t>
            </a:r>
            <a:r>
              <a:rPr lang="ru-RU" sz="900" dirty="0"/>
              <a:t>, </a:t>
            </a:r>
            <a:r>
              <a:rPr lang="ru-RU" sz="900" dirty="0" err="1"/>
              <a:t>Schizandra</a:t>
            </a:r>
            <a:r>
              <a:rPr lang="ru-RU" sz="900" dirty="0"/>
              <a:t> </a:t>
            </a:r>
            <a:r>
              <a:rPr lang="ru-RU" sz="900" dirty="0" err="1"/>
              <a:t>Chinensis</a:t>
            </a:r>
            <a:r>
              <a:rPr lang="ru-RU" sz="900" dirty="0"/>
              <a:t> </a:t>
            </a:r>
            <a:r>
              <a:rPr lang="ru-RU" sz="900" dirty="0" err="1"/>
              <a:t>Fruit</a:t>
            </a:r>
            <a:r>
              <a:rPr lang="ru-RU" sz="900" dirty="0"/>
              <a:t> </a:t>
            </a:r>
            <a:r>
              <a:rPr lang="ru-RU" sz="900" dirty="0" err="1"/>
              <a:t>Extract</a:t>
            </a:r>
            <a:r>
              <a:rPr lang="ru-RU" sz="900" dirty="0"/>
              <a:t> (экстракт лимонника нанайского), </a:t>
            </a:r>
            <a:r>
              <a:rPr lang="ru-RU" sz="900" dirty="0" err="1"/>
              <a:t>Angelica</a:t>
            </a:r>
            <a:r>
              <a:rPr lang="ru-RU" sz="900" dirty="0"/>
              <a:t> </a:t>
            </a:r>
            <a:r>
              <a:rPr lang="ru-RU" sz="900" dirty="0" err="1"/>
              <a:t>Archangelica</a:t>
            </a:r>
            <a:r>
              <a:rPr lang="ru-RU" sz="900" dirty="0"/>
              <a:t> </a:t>
            </a:r>
            <a:r>
              <a:rPr lang="ru-RU" sz="900" dirty="0" err="1"/>
              <a:t>Root</a:t>
            </a:r>
            <a:r>
              <a:rPr lang="ru-RU" sz="900" dirty="0"/>
              <a:t> </a:t>
            </a:r>
            <a:r>
              <a:rPr lang="ru-RU" sz="900" dirty="0" err="1"/>
              <a:t>Water</a:t>
            </a:r>
            <a:r>
              <a:rPr lang="ru-RU" sz="900" dirty="0"/>
              <a:t>* (экстракт белой </a:t>
            </a:r>
            <a:r>
              <a:rPr lang="ru-RU" sz="900" dirty="0" err="1"/>
              <a:t>ангелики</a:t>
            </a:r>
            <a:r>
              <a:rPr lang="ru-RU" sz="900" dirty="0"/>
              <a:t>), </a:t>
            </a:r>
            <a:r>
              <a:rPr lang="en-US" sz="900" dirty="0" err="1"/>
              <a:t>Pinus</a:t>
            </a:r>
            <a:r>
              <a:rPr lang="en-US" sz="900" dirty="0"/>
              <a:t> </a:t>
            </a:r>
            <a:r>
              <a:rPr lang="en-US" sz="900" dirty="0" err="1"/>
              <a:t>Sibirica</a:t>
            </a:r>
            <a:r>
              <a:rPr lang="en-US" sz="900" dirty="0"/>
              <a:t> Seed Oil</a:t>
            </a:r>
            <a:r>
              <a:rPr lang="ru-RU" sz="900" baseline="30000" dirty="0"/>
              <a:t>WH</a:t>
            </a:r>
            <a:r>
              <a:rPr lang="ru-RU" sz="900" dirty="0"/>
              <a:t> (масло сибирского кедра), </a:t>
            </a:r>
            <a:r>
              <a:rPr lang="en-US" sz="900" dirty="0" err="1"/>
              <a:t>Picea</a:t>
            </a:r>
            <a:r>
              <a:rPr lang="en-US" sz="900" dirty="0"/>
              <a:t> </a:t>
            </a:r>
            <a:r>
              <a:rPr lang="en-US" sz="900" dirty="0" err="1"/>
              <a:t>Obovata</a:t>
            </a:r>
            <a:r>
              <a:rPr lang="en-US" sz="900" dirty="0"/>
              <a:t> Needle </a:t>
            </a:r>
            <a:r>
              <a:rPr lang="en-US" sz="900" dirty="0" err="1"/>
              <a:t>Extract</a:t>
            </a:r>
            <a:r>
              <a:rPr lang="en-US" sz="900" baseline="30000" dirty="0" err="1"/>
              <a:t>WH</a:t>
            </a:r>
            <a:r>
              <a:rPr lang="ru-RU" sz="900" dirty="0"/>
              <a:t> (экстракт ели сибирской), </a:t>
            </a:r>
            <a:r>
              <a:rPr lang="en-US" sz="900" dirty="0" err="1"/>
              <a:t>Cortusa</a:t>
            </a:r>
            <a:r>
              <a:rPr lang="en-US" sz="900" dirty="0"/>
              <a:t> </a:t>
            </a:r>
            <a:r>
              <a:rPr lang="en-US" sz="900" dirty="0" err="1"/>
              <a:t>Sibirica</a:t>
            </a:r>
            <a:r>
              <a:rPr lang="en-US" sz="900" dirty="0"/>
              <a:t> </a:t>
            </a:r>
            <a:r>
              <a:rPr lang="en-US" sz="900" dirty="0" err="1"/>
              <a:t>Extract</a:t>
            </a:r>
            <a:r>
              <a:rPr lang="en-US" sz="900" baseline="30000" dirty="0" err="1"/>
              <a:t>WH</a:t>
            </a:r>
            <a:r>
              <a:rPr lang="ru-RU" sz="900" dirty="0"/>
              <a:t> (экстракт </a:t>
            </a:r>
            <a:r>
              <a:rPr lang="ru-RU" sz="900" dirty="0" err="1"/>
              <a:t>кортузы</a:t>
            </a:r>
            <a:r>
              <a:rPr lang="ru-RU" sz="900" dirty="0"/>
              <a:t> сибирской), </a:t>
            </a:r>
            <a:r>
              <a:rPr lang="ru-RU" sz="900" dirty="0" err="1"/>
              <a:t>Hippophae</a:t>
            </a:r>
            <a:r>
              <a:rPr lang="ru-RU" sz="900" dirty="0"/>
              <a:t> </a:t>
            </a:r>
            <a:r>
              <a:rPr lang="ru-RU" sz="900" dirty="0" err="1"/>
              <a:t>Rhamnoides</a:t>
            </a:r>
            <a:r>
              <a:rPr lang="ru-RU" sz="900" dirty="0"/>
              <a:t> </a:t>
            </a:r>
            <a:r>
              <a:rPr lang="ru-RU" sz="900" dirty="0" err="1"/>
              <a:t>Fruit</a:t>
            </a:r>
            <a:r>
              <a:rPr lang="ru-RU" sz="900" dirty="0"/>
              <a:t> </a:t>
            </a:r>
            <a:r>
              <a:rPr lang="ru-RU" sz="900" dirty="0" err="1"/>
              <a:t>Oil</a:t>
            </a:r>
            <a:r>
              <a:rPr lang="ru-RU" sz="900" dirty="0"/>
              <a:t>, </a:t>
            </a:r>
            <a:r>
              <a:rPr lang="ru-RU" sz="900" dirty="0" err="1"/>
              <a:t>Citrus</a:t>
            </a:r>
            <a:r>
              <a:rPr lang="ru-RU" sz="900" dirty="0"/>
              <a:t> </a:t>
            </a:r>
            <a:r>
              <a:rPr lang="ru-RU" sz="900" dirty="0" err="1"/>
              <a:t>Limon</a:t>
            </a:r>
            <a:r>
              <a:rPr lang="ru-RU" sz="900" dirty="0"/>
              <a:t> </a:t>
            </a:r>
            <a:r>
              <a:rPr lang="ru-RU" sz="900" dirty="0" err="1"/>
              <a:t>Peel</a:t>
            </a:r>
            <a:r>
              <a:rPr lang="ru-RU" sz="900" dirty="0"/>
              <a:t> </a:t>
            </a:r>
            <a:r>
              <a:rPr lang="ru-RU" sz="900" dirty="0" err="1"/>
              <a:t>Oil</a:t>
            </a:r>
            <a:r>
              <a:rPr lang="ru-RU" sz="900" dirty="0"/>
              <a:t>* (эфирное масло лимона), </a:t>
            </a:r>
            <a:r>
              <a:rPr lang="ru-RU" sz="900" dirty="0" err="1"/>
              <a:t>Rosmarinus</a:t>
            </a:r>
            <a:r>
              <a:rPr lang="ru-RU" sz="900" dirty="0"/>
              <a:t> </a:t>
            </a:r>
            <a:r>
              <a:rPr lang="ru-RU" sz="900" dirty="0" err="1"/>
              <a:t>Officinalis</a:t>
            </a:r>
            <a:r>
              <a:rPr lang="ru-RU" sz="900" dirty="0"/>
              <a:t> </a:t>
            </a:r>
            <a:r>
              <a:rPr lang="ru-RU" sz="900" dirty="0" err="1"/>
              <a:t>Leaf</a:t>
            </a:r>
            <a:r>
              <a:rPr lang="ru-RU" sz="900" dirty="0"/>
              <a:t> </a:t>
            </a:r>
            <a:r>
              <a:rPr lang="ru-RU" sz="900" dirty="0" err="1"/>
              <a:t>Oil</a:t>
            </a:r>
            <a:r>
              <a:rPr lang="ru-RU" sz="900" dirty="0"/>
              <a:t>* (эфирное масло розмарина), </a:t>
            </a:r>
            <a:r>
              <a:rPr lang="en-US" sz="900" dirty="0" err="1"/>
              <a:t>Pinus</a:t>
            </a:r>
            <a:r>
              <a:rPr lang="en-US" sz="900" dirty="0"/>
              <a:t> </a:t>
            </a:r>
            <a:r>
              <a:rPr lang="en-US" sz="900" dirty="0" err="1"/>
              <a:t>Sibirica</a:t>
            </a:r>
            <a:r>
              <a:rPr lang="en-US" sz="900" dirty="0"/>
              <a:t> Seed Oil </a:t>
            </a:r>
            <a:r>
              <a:rPr lang="en-US" sz="900" dirty="0" err="1"/>
              <a:t>Polyglyceryl</a:t>
            </a:r>
            <a:r>
              <a:rPr lang="ru-RU" sz="900" dirty="0"/>
              <a:t>-6 </a:t>
            </a:r>
            <a:r>
              <a:rPr lang="en-US" sz="900" dirty="0" err="1"/>
              <a:t>Esters</a:t>
            </a:r>
            <a:r>
              <a:rPr lang="en-US" sz="900" baseline="30000" dirty="0" err="1"/>
              <a:t>PS</a:t>
            </a:r>
            <a:r>
              <a:rPr lang="ru-RU" sz="900" dirty="0"/>
              <a:t>, </a:t>
            </a:r>
            <a:r>
              <a:rPr lang="en-US" sz="900" dirty="0" err="1"/>
              <a:t>Hippophae</a:t>
            </a:r>
            <a:r>
              <a:rPr lang="en-US" sz="900" dirty="0"/>
              <a:t> </a:t>
            </a:r>
            <a:r>
              <a:rPr lang="en-US" sz="900" dirty="0" err="1"/>
              <a:t>Rhamnoidesamidopropyl</a:t>
            </a:r>
            <a:r>
              <a:rPr lang="en-US" sz="900" dirty="0"/>
              <a:t> </a:t>
            </a:r>
            <a:r>
              <a:rPr lang="en-US" sz="900" dirty="0" err="1"/>
              <a:t>Betaine</a:t>
            </a:r>
            <a:r>
              <a:rPr lang="en-US" sz="900" baseline="30000" dirty="0" err="1"/>
              <a:t>HR</a:t>
            </a:r>
            <a:r>
              <a:rPr lang="ru-RU" sz="900" dirty="0"/>
              <a:t>, </a:t>
            </a:r>
            <a:r>
              <a:rPr lang="en-US" sz="900" dirty="0" err="1"/>
              <a:t>Glyceryl</a:t>
            </a:r>
            <a:r>
              <a:rPr lang="en-US" sz="900" dirty="0"/>
              <a:t> </a:t>
            </a:r>
            <a:r>
              <a:rPr lang="en-US" sz="900" dirty="0" err="1"/>
              <a:t>Oleate</a:t>
            </a:r>
            <a:r>
              <a:rPr lang="ru-RU" sz="900" dirty="0"/>
              <a:t>, </a:t>
            </a:r>
            <a:r>
              <a:rPr lang="en-US" sz="900" dirty="0" err="1"/>
              <a:t>Glyceryl</a:t>
            </a:r>
            <a:r>
              <a:rPr lang="en-US" sz="900" dirty="0"/>
              <a:t> </a:t>
            </a:r>
            <a:r>
              <a:rPr lang="en-US" sz="900" dirty="0" err="1"/>
              <a:t>Linoleate</a:t>
            </a:r>
            <a:r>
              <a:rPr lang="ru-RU" sz="900" dirty="0"/>
              <a:t>, </a:t>
            </a:r>
            <a:r>
              <a:rPr lang="en-US" sz="900" dirty="0" err="1"/>
              <a:t>Glyceryl</a:t>
            </a:r>
            <a:r>
              <a:rPr lang="en-US" sz="900" dirty="0"/>
              <a:t> </a:t>
            </a:r>
            <a:r>
              <a:rPr lang="en-US" sz="900" dirty="0" err="1"/>
              <a:t>Linolenate</a:t>
            </a:r>
            <a:r>
              <a:rPr lang="ru-RU" sz="900" dirty="0"/>
              <a:t>, </a:t>
            </a:r>
            <a:r>
              <a:rPr lang="en-US" sz="900" dirty="0" err="1"/>
              <a:t>Tocopheryl</a:t>
            </a:r>
            <a:r>
              <a:rPr lang="en-US" sz="900" dirty="0"/>
              <a:t> Acetate</a:t>
            </a:r>
            <a:r>
              <a:rPr lang="ru-RU" sz="900" dirty="0"/>
              <a:t>, </a:t>
            </a:r>
            <a:r>
              <a:rPr lang="en-US" sz="900" dirty="0"/>
              <a:t>Sodium </a:t>
            </a:r>
            <a:r>
              <a:rPr lang="en-US" sz="900" dirty="0" err="1"/>
              <a:t>Stearoyl</a:t>
            </a:r>
            <a:r>
              <a:rPr lang="en-US" sz="900" dirty="0"/>
              <a:t> Glutamate</a:t>
            </a:r>
            <a:r>
              <a:rPr lang="ru-RU" sz="900" dirty="0"/>
              <a:t>, </a:t>
            </a:r>
            <a:r>
              <a:rPr lang="en-US" sz="900" dirty="0"/>
              <a:t>Benzyl Alcohol</a:t>
            </a:r>
            <a:r>
              <a:rPr lang="ru-RU" sz="900" dirty="0"/>
              <a:t>, </a:t>
            </a:r>
            <a:r>
              <a:rPr lang="en-US" sz="900" dirty="0" err="1"/>
              <a:t>Ethylhexylglycerin</a:t>
            </a:r>
            <a:r>
              <a:rPr lang="ru-RU" sz="900" dirty="0"/>
              <a:t>, </a:t>
            </a:r>
            <a:r>
              <a:rPr lang="en-US" sz="900" dirty="0"/>
              <a:t>Potassium Hydroxide</a:t>
            </a:r>
            <a:r>
              <a:rPr lang="ru-RU" sz="900" dirty="0"/>
              <a:t>.</a:t>
            </a:r>
          </a:p>
          <a:p>
            <a:r>
              <a:rPr lang="ru-RU" sz="900" dirty="0"/>
              <a:t>(*) - органические ингредиенты</a:t>
            </a:r>
          </a:p>
          <a:p>
            <a:r>
              <a:rPr lang="ru-RU" sz="900" dirty="0"/>
              <a:t>(</a:t>
            </a:r>
            <a:r>
              <a:rPr lang="ru-RU" sz="900" baseline="30000" dirty="0"/>
              <a:t>WH</a:t>
            </a:r>
            <a:r>
              <a:rPr lang="ru-RU" sz="900" dirty="0"/>
              <a:t>) – органические экстракты дикорастущих растений Сибири</a:t>
            </a:r>
          </a:p>
          <a:p>
            <a:r>
              <a:rPr lang="ru-RU" sz="900" dirty="0"/>
              <a:t>(</a:t>
            </a:r>
            <a:r>
              <a:rPr lang="ru-RU" sz="900" baseline="30000" dirty="0"/>
              <a:t>PS</a:t>
            </a:r>
            <a:r>
              <a:rPr lang="ru-RU" sz="900" dirty="0"/>
              <a:t>) - производное масла сибирского кедра</a:t>
            </a:r>
          </a:p>
          <a:p>
            <a:r>
              <a:rPr lang="ru-RU" sz="900" dirty="0"/>
              <a:t>(</a:t>
            </a:r>
            <a:r>
              <a:rPr lang="en-US" sz="900" baseline="30000" dirty="0"/>
              <a:t>HR</a:t>
            </a:r>
            <a:r>
              <a:rPr lang="ru-RU" sz="900" dirty="0"/>
              <a:t>) – производное масла алтайской </a:t>
            </a:r>
            <a:r>
              <a:rPr lang="ru-RU" sz="900" dirty="0" smtClean="0"/>
              <a:t>облепихи</a:t>
            </a:r>
          </a:p>
          <a:p>
            <a:r>
              <a:rPr lang="ru-RU" sz="900" b="1" dirty="0" smtClean="0"/>
              <a:t>Объем:</a:t>
            </a:r>
            <a:r>
              <a:rPr lang="ru-RU" sz="900" dirty="0" smtClean="0"/>
              <a:t> 450 мл</a:t>
            </a:r>
          </a:p>
          <a:p>
            <a:r>
              <a:rPr lang="ru-RU" sz="900" dirty="0" smtClean="0"/>
              <a:t>6 шт. в </a:t>
            </a:r>
            <a:r>
              <a:rPr lang="ru-RU" sz="900" dirty="0" err="1" smtClean="0"/>
              <a:t>гофрокоробе</a:t>
            </a:r>
            <a:endParaRPr lang="ru-RU" sz="900" dirty="0" smtClean="0"/>
          </a:p>
          <a:p>
            <a:r>
              <a:rPr lang="ru-RU" sz="900" b="1" dirty="0"/>
              <a:t>4607174436558</a:t>
            </a:r>
            <a:endParaRPr lang="ru-RU" sz="900" dirty="0" smtClean="0"/>
          </a:p>
          <a:p>
            <a:endParaRPr lang="ru-RU" sz="9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logo_CDesserts.jpg"/>
          <p:cNvPicPr>
            <a:picLocks noChangeAspect="1"/>
          </p:cNvPicPr>
          <p:nvPr/>
        </p:nvPicPr>
        <p:blipFill>
          <a:blip r:embed="rId3" cstate="print"/>
          <a:srcRect l="29394" t="5882" r="33076" b="32353"/>
          <a:stretch>
            <a:fillRect/>
          </a:stretch>
        </p:blipFill>
        <p:spPr>
          <a:xfrm>
            <a:off x="8001024" y="142852"/>
            <a:ext cx="938191" cy="109110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FB6988"/>
                </a:solidFill>
                <a:latin typeface="a_ConceptoTitulNrFy" pitchFamily="82" charset="-52"/>
              </a:rPr>
              <a:t>ДЛЯ ТЕЛА</a:t>
            </a:r>
            <a:endParaRPr lang="ru-RU" sz="2400" dirty="0">
              <a:solidFill>
                <a:srgbClr val="FB6988"/>
              </a:solidFill>
              <a:latin typeface="a_ConceptoTitulNrFy" pitchFamily="82" charset="-52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929058" y="1246608"/>
            <a:ext cx="5214942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rgbClr val="FB6988"/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БРУСНИКА СО СЛИВКАМИ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rgbClr val="FB6988"/>
              </a:solidFill>
              <a:effectLst/>
              <a:latin typeface="a_ConceptoTitulNrFy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rgbClr val="FB6988"/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питательный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rgbClr val="FB6988"/>
              </a:solidFill>
              <a:effectLst/>
              <a:latin typeface="a_ConceptoTitulNrFy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rgbClr val="FB6988"/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BIO-КРЕМ ДЛЯ ТЕЛА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rgbClr val="FB6988"/>
              </a:solidFill>
              <a:effectLst/>
              <a:latin typeface="a_ConceptoTitulNrFy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Сочные дикие ягоды и нежные воздушные сливки настоящее лакомство для тела, которое вам дарит этот удивительный BIO-КРЕМ. Его натуральные компоненты глубоко питают кожу, даря ей нежность и красоту.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Молоко тувинского яка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настоящий кладезь жиров и питательных веществ, которые восстанавливают и омолаживают кожу, делая её гладкой и увлажненной.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Сок дикой таежной брусники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богатейший источник витаминов и питательных веществ, которые увлажняют кожу, придавая ей тонус и сияние.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Отвар из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</a:t>
            </a:r>
            <a:r>
              <a:rPr kumimoji="0" lang="ru-RU" sz="12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ветков белого шиповника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всегда помогал сохранить и приумножить здоровье и силу северных народов. Благодаря высокому содержанию эфирных масел, он глубоко питает кожу, мягко и деликатно обновляет ей, даря молодость и красоту.</a:t>
            </a:r>
          </a:p>
          <a:p>
            <a:r>
              <a:rPr lang="ru-RU" sz="900" b="1" dirty="0">
                <a:solidFill>
                  <a:prstClr val="black"/>
                </a:solidFill>
              </a:rPr>
              <a:t>Состав: </a:t>
            </a:r>
            <a:r>
              <a:rPr lang="en-US" sz="900" dirty="0" smtClean="0"/>
              <a:t>Aqua</a:t>
            </a:r>
            <a:r>
              <a:rPr lang="ru-RU" sz="900" dirty="0"/>
              <a:t>, </a:t>
            </a:r>
            <a:r>
              <a:rPr lang="en-US" sz="900" dirty="0" err="1"/>
              <a:t>Butyrospermum</a:t>
            </a:r>
            <a:r>
              <a:rPr lang="en-US" sz="900" dirty="0"/>
              <a:t> </a:t>
            </a:r>
            <a:r>
              <a:rPr lang="en-US" sz="900" dirty="0" err="1"/>
              <a:t>Parkii</a:t>
            </a:r>
            <a:r>
              <a:rPr lang="en-US" sz="900" dirty="0"/>
              <a:t> Butter</a:t>
            </a:r>
            <a:r>
              <a:rPr lang="ru-RU" sz="900" dirty="0"/>
              <a:t>, </a:t>
            </a:r>
            <a:r>
              <a:rPr lang="en-US" sz="900" dirty="0"/>
              <a:t>Glycerin</a:t>
            </a:r>
            <a:r>
              <a:rPr lang="ru-RU" sz="900" dirty="0"/>
              <a:t>, </a:t>
            </a:r>
            <a:r>
              <a:rPr lang="en-US" sz="900" dirty="0" err="1"/>
              <a:t>Cetearyl</a:t>
            </a:r>
            <a:r>
              <a:rPr lang="en-US" sz="900" dirty="0"/>
              <a:t> Alcohol</a:t>
            </a:r>
            <a:r>
              <a:rPr lang="ru-RU" sz="900" dirty="0"/>
              <a:t>, </a:t>
            </a:r>
            <a:r>
              <a:rPr lang="en-US" sz="900" dirty="0" err="1"/>
              <a:t>Olea</a:t>
            </a:r>
            <a:r>
              <a:rPr lang="en-US" sz="900" dirty="0"/>
              <a:t> </a:t>
            </a:r>
            <a:r>
              <a:rPr lang="en-US" sz="900" dirty="0" err="1"/>
              <a:t>Europaea</a:t>
            </a:r>
            <a:r>
              <a:rPr lang="en-US" sz="900" dirty="0"/>
              <a:t> Fruit Oil</a:t>
            </a:r>
            <a:r>
              <a:rPr lang="ru-RU" sz="900" dirty="0"/>
              <a:t>, </a:t>
            </a:r>
            <a:r>
              <a:rPr lang="en-US" sz="900" dirty="0" err="1"/>
              <a:t>Caprylic</a:t>
            </a:r>
            <a:r>
              <a:rPr lang="ru-RU" sz="900" dirty="0"/>
              <a:t>/</a:t>
            </a:r>
            <a:r>
              <a:rPr lang="en-US" sz="900" dirty="0" err="1"/>
              <a:t>Capric</a:t>
            </a:r>
            <a:r>
              <a:rPr lang="en-US" sz="900" dirty="0"/>
              <a:t> Triglyceride</a:t>
            </a:r>
            <a:r>
              <a:rPr lang="ru-RU" sz="900" dirty="0"/>
              <a:t>, </a:t>
            </a:r>
            <a:r>
              <a:rPr lang="en-US" sz="900" dirty="0" err="1"/>
              <a:t>Theobroma</a:t>
            </a:r>
            <a:r>
              <a:rPr lang="en-US" sz="900" dirty="0"/>
              <a:t> Cacao Seed Butter</a:t>
            </a:r>
            <a:r>
              <a:rPr lang="ru-RU" sz="900" dirty="0"/>
              <a:t>, </a:t>
            </a:r>
            <a:r>
              <a:rPr lang="en-US" sz="900" dirty="0" err="1"/>
              <a:t>Vaccinium</a:t>
            </a:r>
            <a:r>
              <a:rPr lang="en-US" sz="900" dirty="0"/>
              <a:t> </a:t>
            </a:r>
            <a:r>
              <a:rPr lang="en-US" sz="900" dirty="0" err="1"/>
              <a:t>Vitis</a:t>
            </a:r>
            <a:r>
              <a:rPr lang="en-US" sz="900" dirty="0"/>
              <a:t> </a:t>
            </a:r>
            <a:r>
              <a:rPr lang="en-US" sz="900" dirty="0" err="1"/>
              <a:t>Idaea</a:t>
            </a:r>
            <a:r>
              <a:rPr lang="en-US" sz="900" dirty="0"/>
              <a:t> Fruit Extract</a:t>
            </a:r>
            <a:r>
              <a:rPr lang="ru-RU" sz="900" dirty="0"/>
              <a:t>* (экстракт дикой таежной брусники), </a:t>
            </a:r>
            <a:r>
              <a:rPr lang="en-US" sz="900" dirty="0"/>
              <a:t>Yak Milk</a:t>
            </a:r>
            <a:r>
              <a:rPr lang="ru-RU" sz="900" dirty="0"/>
              <a:t> (молоко тувинского яка), </a:t>
            </a:r>
            <a:r>
              <a:rPr lang="en-US" sz="900" dirty="0" err="1"/>
              <a:t>Rhodiola</a:t>
            </a:r>
            <a:r>
              <a:rPr lang="en-US" sz="900" dirty="0"/>
              <a:t> </a:t>
            </a:r>
            <a:r>
              <a:rPr lang="en-US" sz="900" dirty="0" err="1"/>
              <a:t>Rosea</a:t>
            </a:r>
            <a:r>
              <a:rPr lang="en-US" sz="900" dirty="0"/>
              <a:t> Root </a:t>
            </a:r>
            <a:r>
              <a:rPr lang="en-US" sz="900" dirty="0" err="1"/>
              <a:t>Extract</a:t>
            </a:r>
            <a:r>
              <a:rPr lang="en-US" sz="900" baseline="30000" dirty="0" err="1"/>
              <a:t>WH</a:t>
            </a:r>
            <a:r>
              <a:rPr lang="ru-RU" sz="900" dirty="0"/>
              <a:t> (экстракт </a:t>
            </a:r>
            <a:r>
              <a:rPr lang="ru-RU" sz="900" dirty="0" err="1"/>
              <a:t>родиолы</a:t>
            </a:r>
            <a:r>
              <a:rPr lang="ru-RU" sz="900" dirty="0"/>
              <a:t> розовой), </a:t>
            </a:r>
            <a:r>
              <a:rPr lang="en-US" sz="900" dirty="0" err="1"/>
              <a:t>Sorbus</a:t>
            </a:r>
            <a:r>
              <a:rPr lang="en-US" sz="900" dirty="0"/>
              <a:t> </a:t>
            </a:r>
            <a:r>
              <a:rPr lang="en-US" sz="900" dirty="0" err="1"/>
              <a:t>Sibirica</a:t>
            </a:r>
            <a:r>
              <a:rPr lang="en-US" sz="900" dirty="0"/>
              <a:t> </a:t>
            </a:r>
            <a:r>
              <a:rPr lang="en-US" sz="900" dirty="0" err="1"/>
              <a:t>Extract</a:t>
            </a:r>
            <a:r>
              <a:rPr lang="en-US" sz="900" baseline="30000" dirty="0" err="1"/>
              <a:t>WH</a:t>
            </a:r>
            <a:r>
              <a:rPr lang="ru-RU" sz="900" dirty="0"/>
              <a:t> (экстракт рябины сибирской), </a:t>
            </a:r>
            <a:r>
              <a:rPr lang="ru-RU" sz="900" dirty="0" err="1"/>
              <a:t>Achillea</a:t>
            </a:r>
            <a:r>
              <a:rPr lang="ru-RU" sz="900" dirty="0"/>
              <a:t> </a:t>
            </a:r>
            <a:r>
              <a:rPr lang="ru-RU" sz="900" dirty="0" err="1"/>
              <a:t>Asiatica</a:t>
            </a:r>
            <a:r>
              <a:rPr lang="ru-RU" sz="900" dirty="0"/>
              <a:t> </a:t>
            </a:r>
            <a:r>
              <a:rPr lang="ru-RU" sz="900" dirty="0" err="1"/>
              <a:t>Extract</a:t>
            </a:r>
            <a:r>
              <a:rPr lang="ru-RU" sz="900" baseline="30000" dirty="0" err="1"/>
              <a:t>WH</a:t>
            </a:r>
            <a:r>
              <a:rPr lang="ru-RU" sz="900" dirty="0"/>
              <a:t> (экстракт тысячелистника азиатского), </a:t>
            </a:r>
            <a:r>
              <a:rPr lang="ru-RU" sz="900" dirty="0" err="1"/>
              <a:t>Rosa</a:t>
            </a:r>
            <a:r>
              <a:rPr lang="ru-RU" sz="900" dirty="0"/>
              <a:t> </a:t>
            </a:r>
            <a:r>
              <a:rPr lang="ru-RU" sz="900" dirty="0" err="1"/>
              <a:t>Canina</a:t>
            </a:r>
            <a:r>
              <a:rPr lang="ru-RU" sz="900" dirty="0"/>
              <a:t> </a:t>
            </a:r>
            <a:r>
              <a:rPr lang="ru-RU" sz="900" dirty="0" err="1"/>
              <a:t>Fruit</a:t>
            </a:r>
            <a:r>
              <a:rPr lang="ru-RU" sz="900" dirty="0"/>
              <a:t> </a:t>
            </a:r>
            <a:r>
              <a:rPr lang="ru-RU" sz="900" dirty="0" err="1"/>
              <a:t>Extract</a:t>
            </a:r>
            <a:r>
              <a:rPr lang="ru-RU" sz="900" dirty="0"/>
              <a:t>* (экстракт белого шиповника), </a:t>
            </a:r>
            <a:r>
              <a:rPr lang="en-US" sz="900" dirty="0" err="1"/>
              <a:t>Pinus</a:t>
            </a:r>
            <a:r>
              <a:rPr lang="en-US" sz="900" dirty="0"/>
              <a:t> </a:t>
            </a:r>
            <a:r>
              <a:rPr lang="en-US" sz="900" dirty="0" err="1"/>
              <a:t>Sibirica</a:t>
            </a:r>
            <a:r>
              <a:rPr lang="en-US" sz="900" dirty="0"/>
              <a:t> Seed Oil </a:t>
            </a:r>
            <a:r>
              <a:rPr lang="en-US" sz="900" dirty="0" err="1"/>
              <a:t>Polyglyceryl</a:t>
            </a:r>
            <a:r>
              <a:rPr lang="ru-RU" sz="900" dirty="0"/>
              <a:t>-6 </a:t>
            </a:r>
            <a:r>
              <a:rPr lang="en-US" sz="900" dirty="0" err="1"/>
              <a:t>Esters</a:t>
            </a:r>
            <a:r>
              <a:rPr lang="en-US" sz="900" baseline="30000" dirty="0" err="1"/>
              <a:t>PS</a:t>
            </a:r>
            <a:r>
              <a:rPr lang="ru-RU" sz="900" dirty="0"/>
              <a:t>, </a:t>
            </a:r>
            <a:r>
              <a:rPr lang="en-US" sz="900" dirty="0" err="1"/>
              <a:t>Hippophae</a:t>
            </a:r>
            <a:r>
              <a:rPr lang="en-US" sz="900" dirty="0"/>
              <a:t> </a:t>
            </a:r>
            <a:r>
              <a:rPr lang="en-US" sz="900" dirty="0" err="1"/>
              <a:t>Rhamnoidesamidopropyl</a:t>
            </a:r>
            <a:r>
              <a:rPr lang="en-US" sz="900" dirty="0"/>
              <a:t> </a:t>
            </a:r>
            <a:r>
              <a:rPr lang="en-US" sz="900" dirty="0" err="1"/>
              <a:t>Betaine</a:t>
            </a:r>
            <a:r>
              <a:rPr lang="en-US" sz="900" baseline="30000" dirty="0" err="1"/>
              <a:t>HR</a:t>
            </a:r>
            <a:r>
              <a:rPr lang="ru-RU" sz="900" dirty="0"/>
              <a:t>, </a:t>
            </a:r>
            <a:r>
              <a:rPr lang="en-US" sz="900" dirty="0" err="1"/>
              <a:t>Panthenol</a:t>
            </a:r>
            <a:r>
              <a:rPr lang="ru-RU" sz="900" dirty="0"/>
              <a:t>, </a:t>
            </a:r>
            <a:r>
              <a:rPr lang="en-US" sz="900" dirty="0" err="1"/>
              <a:t>Tocopheryl</a:t>
            </a:r>
            <a:r>
              <a:rPr lang="en-US" sz="900" dirty="0"/>
              <a:t> Acetate</a:t>
            </a:r>
            <a:r>
              <a:rPr lang="ru-RU" sz="900" dirty="0"/>
              <a:t>, </a:t>
            </a:r>
            <a:r>
              <a:rPr lang="ru-RU" sz="900" dirty="0" err="1"/>
              <a:t>Glyceryl</a:t>
            </a:r>
            <a:r>
              <a:rPr lang="ru-RU" sz="900" dirty="0"/>
              <a:t> </a:t>
            </a:r>
            <a:r>
              <a:rPr lang="ru-RU" sz="900" dirty="0" err="1"/>
              <a:t>Stearate</a:t>
            </a:r>
            <a:r>
              <a:rPr lang="ru-RU" sz="900" dirty="0"/>
              <a:t> </a:t>
            </a:r>
            <a:r>
              <a:rPr lang="ru-RU" sz="900" dirty="0" err="1"/>
              <a:t>Citrate</a:t>
            </a:r>
            <a:r>
              <a:rPr lang="ru-RU" sz="900" dirty="0"/>
              <a:t>, </a:t>
            </a:r>
            <a:r>
              <a:rPr lang="en-US" sz="900" dirty="0"/>
              <a:t>Benzyl Alcohol</a:t>
            </a:r>
            <a:r>
              <a:rPr lang="ru-RU" sz="900" dirty="0"/>
              <a:t>, </a:t>
            </a:r>
            <a:r>
              <a:rPr lang="en-US" sz="900" dirty="0" err="1"/>
              <a:t>Ethylhexylglycerin</a:t>
            </a:r>
            <a:r>
              <a:rPr lang="ru-RU" sz="900" dirty="0"/>
              <a:t>, </a:t>
            </a:r>
            <a:r>
              <a:rPr lang="ru-RU" sz="900" dirty="0" err="1"/>
              <a:t>Potassium</a:t>
            </a:r>
            <a:r>
              <a:rPr lang="ru-RU" sz="900" dirty="0"/>
              <a:t> </a:t>
            </a:r>
            <a:r>
              <a:rPr lang="ru-RU" sz="900" dirty="0" err="1"/>
              <a:t>Hydroxide</a:t>
            </a:r>
            <a:r>
              <a:rPr lang="ru-RU" sz="900" dirty="0"/>
              <a:t>.</a:t>
            </a:r>
          </a:p>
          <a:p>
            <a:r>
              <a:rPr lang="ru-RU" sz="900" dirty="0"/>
              <a:t>(*) - органические ингредиенты</a:t>
            </a:r>
          </a:p>
          <a:p>
            <a:r>
              <a:rPr lang="ru-RU" sz="900" dirty="0"/>
              <a:t>(</a:t>
            </a:r>
            <a:r>
              <a:rPr lang="ru-RU" sz="900" baseline="30000" dirty="0"/>
              <a:t>WH</a:t>
            </a:r>
            <a:r>
              <a:rPr lang="ru-RU" sz="900" dirty="0"/>
              <a:t>) – органические экстракты дикорастущих растений Сибири</a:t>
            </a:r>
          </a:p>
          <a:p>
            <a:r>
              <a:rPr lang="ru-RU" sz="900" dirty="0"/>
              <a:t>(</a:t>
            </a:r>
            <a:r>
              <a:rPr lang="ru-RU" sz="900" baseline="30000" dirty="0"/>
              <a:t>PS</a:t>
            </a:r>
            <a:r>
              <a:rPr lang="ru-RU" sz="900" dirty="0"/>
              <a:t>) - производное масла сибирского кедра</a:t>
            </a:r>
          </a:p>
          <a:p>
            <a:r>
              <a:rPr lang="ru-RU" sz="900" dirty="0"/>
              <a:t>(</a:t>
            </a:r>
            <a:r>
              <a:rPr lang="en-US" sz="900" baseline="30000" dirty="0"/>
              <a:t>HR</a:t>
            </a:r>
            <a:r>
              <a:rPr lang="ru-RU" sz="900" dirty="0"/>
              <a:t>) – производное масла алтайской </a:t>
            </a:r>
            <a:r>
              <a:rPr lang="ru-RU" sz="900" dirty="0" smtClean="0"/>
              <a:t>облепихи</a:t>
            </a:r>
          </a:p>
          <a:p>
            <a:r>
              <a:rPr lang="ru-RU" sz="900" b="1" dirty="0" smtClean="0"/>
              <a:t>Объем:</a:t>
            </a:r>
            <a:r>
              <a:rPr lang="ru-RU" sz="900" dirty="0" smtClean="0"/>
              <a:t> 450 мл</a:t>
            </a:r>
          </a:p>
          <a:p>
            <a:r>
              <a:rPr lang="ru-RU" sz="900" dirty="0" smtClean="0"/>
              <a:t>6 шт. в </a:t>
            </a:r>
            <a:r>
              <a:rPr lang="ru-RU" sz="900" dirty="0" err="1" smtClean="0"/>
              <a:t>гофрокоробе</a:t>
            </a:r>
            <a:endParaRPr lang="ru-RU" sz="900" dirty="0" smtClean="0"/>
          </a:p>
          <a:p>
            <a:r>
              <a:rPr lang="ru-RU" sz="900" b="1" dirty="0"/>
              <a:t>4607174436565</a:t>
            </a:r>
            <a:endParaRPr lang="ru-RU" sz="900" dirty="0" smtClean="0"/>
          </a:p>
          <a:p>
            <a:endParaRPr lang="ru-RU" sz="9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logo_CDesserts.jpg"/>
          <p:cNvPicPr>
            <a:picLocks noChangeAspect="1"/>
          </p:cNvPicPr>
          <p:nvPr/>
        </p:nvPicPr>
        <p:blipFill>
          <a:blip r:embed="rId2" cstate="print"/>
          <a:srcRect l="29394" t="5882" r="33076" b="32353"/>
          <a:stretch>
            <a:fillRect/>
          </a:stretch>
        </p:blipFill>
        <p:spPr>
          <a:xfrm>
            <a:off x="8001024" y="142852"/>
            <a:ext cx="938191" cy="10911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24" y="3429000"/>
            <a:ext cx="1713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Фото временно</a:t>
            </a:r>
          </a:p>
          <a:p>
            <a:r>
              <a:rPr lang="ru-RU" dirty="0" smtClean="0"/>
              <a:t>отсутствует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16473" t="9883" r="22480" b="21802"/>
          <a:stretch>
            <a:fillRect/>
          </a:stretch>
        </p:blipFill>
        <p:spPr bwMode="auto">
          <a:xfrm>
            <a:off x="4500562" y="3357562"/>
            <a:ext cx="450059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0034" y="135729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FuturaRound" pitchFamily="34" charset="-52"/>
                <a:ea typeface="Calibri" pitchFamily="34" charset="0"/>
                <a:cs typeface="Times New Roman" pitchFamily="18" charset="0"/>
              </a:rPr>
              <a:t>CRAZY DESSERTS </a:t>
            </a:r>
            <a:r>
              <a:rPr lang="ru-RU" dirty="0" smtClean="0">
                <a:latin typeface="a_FuturaRound" pitchFamily="34" charset="-52"/>
                <a:ea typeface="Calibri" pitchFamily="34" charset="0"/>
                <a:cs typeface="Times New Roman" pitchFamily="18" charset="0"/>
              </a:rPr>
              <a:t>это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FuturaRound" pitchFamily="34" charset="-52"/>
                <a:ea typeface="Calibri" pitchFamily="34" charset="0"/>
                <a:cs typeface="Times New Roman" pitchFamily="18" charset="0"/>
              </a:rPr>
              <a:t>невероятные сумасшедшие ароматы свежих сочных сибирских ягод и диких лесных трав. </a:t>
            </a:r>
            <a:endParaRPr lang="ru-RU" dirty="0">
              <a:latin typeface="a_FuturaRound" pitchFamily="34" charset="-52"/>
              <a:ea typeface="Calibri" pitchFamily="34" charset="0"/>
              <a:cs typeface="Times New Roman" pitchFamily="18" charset="0"/>
            </a:endParaRPr>
          </a:p>
          <a:p>
            <a:endParaRPr lang="ru-RU" dirty="0" smtClean="0">
              <a:latin typeface="a_FuturaRound" pitchFamily="34" charset="-52"/>
              <a:cs typeface="Times New Roman" pitchFamily="18" charset="0"/>
            </a:endParaRPr>
          </a:p>
          <a:p>
            <a:r>
              <a:rPr lang="ru-RU" dirty="0" smtClean="0">
                <a:latin typeface="a_FuturaRound" pitchFamily="34" charset="-52"/>
                <a:cs typeface="Times New Roman" pitchFamily="18" charset="0"/>
              </a:rPr>
              <a:t>Это настоящие полезные сибирские лакомства для кожи и волос!</a:t>
            </a:r>
          </a:p>
          <a:p>
            <a:endParaRPr lang="ru-RU" dirty="0" smtClean="0">
              <a:latin typeface="a_FuturaRound" pitchFamily="34" charset="-52"/>
              <a:cs typeface="Times New Roman" pitchFamily="18" charset="0"/>
            </a:endParaRPr>
          </a:p>
          <a:p>
            <a:r>
              <a:rPr lang="ru-RU" dirty="0" smtClean="0">
                <a:latin typeface="a_FuturaRound" pitchFamily="34" charset="-52"/>
                <a:cs typeface="Times New Roman" pitchFamily="18" charset="0"/>
              </a:rPr>
              <a:t>Активные натуральные и органические компоненты эффективно дарят красоту и силу дикой Сибирской природы вашей коже.</a:t>
            </a:r>
            <a:endParaRPr lang="ru-RU" dirty="0">
              <a:latin typeface="a_FuturaRound" pitchFamily="34" charset="-52"/>
            </a:endParaRPr>
          </a:p>
        </p:txBody>
      </p:sp>
      <p:pic>
        <p:nvPicPr>
          <p:cNvPr id="8" name="Рисунок 7" descr="logo_CDesserts.jpg"/>
          <p:cNvPicPr>
            <a:picLocks noChangeAspect="1"/>
          </p:cNvPicPr>
          <p:nvPr/>
        </p:nvPicPr>
        <p:blipFill>
          <a:blip r:embed="rId3" cstate="print"/>
          <a:srcRect l="29394" t="5882" r="33076" b="32353"/>
          <a:stretch>
            <a:fillRect/>
          </a:stretch>
        </p:blipFill>
        <p:spPr>
          <a:xfrm>
            <a:off x="8001024" y="142852"/>
            <a:ext cx="938191" cy="10911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a_ConceptoTitulNrFy" pitchFamily="82" charset="-52"/>
              </a:rPr>
              <a:t>СКРАБЫ ДЛЯ ТЕЛА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a_ConceptoTitulNrFy" pitchFamily="82" charset="-5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523987"/>
            <a:ext cx="3879050" cy="517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714744" y="1404873"/>
            <a:ext cx="5286380" cy="552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a_ConceptoTitulNrFy" pitchFamily="82" charset="-52"/>
                <a:ea typeface="+mj-ea"/>
                <a:cs typeface="+mj-cs"/>
              </a:rPr>
              <a:t>САХАРНЫЙ МОЖЖЕВЕЛЬНИК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a_ConceptoTitulNrFy" pitchFamily="82" charset="-52"/>
                <a:ea typeface="+mj-ea"/>
                <a:cs typeface="+mj-cs"/>
              </a:rPr>
              <a:t>Обновляющий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a_ConceptoTitulNrFy" pitchFamily="82" charset="-52"/>
                <a:ea typeface="+mj-ea"/>
                <a:cs typeface="+mj-cs"/>
              </a:rPr>
              <a:t>BIO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a_ConceptoTitulNrFy" pitchFamily="82" charset="-52"/>
                <a:ea typeface="+mj-ea"/>
                <a:cs typeface="+mj-cs"/>
              </a:rPr>
              <a:t>-СКРАБ ДЛЯ ТЕЛА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Обновляющий кожу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BIO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-СКРАБ окутывает невероятным ароматом свежих ягод и терпких трав.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Активные компоненты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скраба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превосходно очищают и обновляют кожу, даря ей молодость и энергию дикого Сибирского леса.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Ягоды дикого можжевельника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неиссякаемый  источник витаминов А, С,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которые эффективно тонизируют и обновляют кожу, даря ей свежесть и эластичность.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Богатый эфирными маслами,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нанайский лимонник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питает и восстанавливает кожу, делая её мягкой и нежной.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Деликатные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отшелушивающие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гранулы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коричневого сахара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мягко очищают  и обновляют кожу. Активные вещества сахара эффективно укрепляют и омолаживают кожу.</a:t>
            </a:r>
          </a:p>
          <a:p>
            <a:endParaRPr lang="ru-RU" sz="1000" b="1" dirty="0" smtClean="0"/>
          </a:p>
          <a:p>
            <a:r>
              <a:rPr lang="ru-RU" sz="900" b="1" dirty="0" smtClean="0"/>
              <a:t>Состав: </a:t>
            </a:r>
            <a:r>
              <a:rPr lang="en-US" sz="900" dirty="0"/>
              <a:t>Sucrose</a:t>
            </a:r>
            <a:r>
              <a:rPr lang="ru-RU" sz="900" dirty="0"/>
              <a:t> (коричневый сахар), </a:t>
            </a:r>
            <a:r>
              <a:rPr lang="en-US" sz="900" dirty="0"/>
              <a:t>Glycerin</a:t>
            </a:r>
            <a:r>
              <a:rPr lang="ru-RU" sz="900" dirty="0"/>
              <a:t>, </a:t>
            </a:r>
            <a:r>
              <a:rPr lang="en-US" sz="900" dirty="0" err="1"/>
              <a:t>Butyrospermum</a:t>
            </a:r>
            <a:r>
              <a:rPr lang="en-US" sz="900" dirty="0"/>
              <a:t> </a:t>
            </a:r>
            <a:r>
              <a:rPr lang="en-US" sz="900" dirty="0" err="1"/>
              <a:t>Parkii</a:t>
            </a:r>
            <a:r>
              <a:rPr lang="en-US" sz="900" dirty="0"/>
              <a:t> Butter</a:t>
            </a:r>
            <a:r>
              <a:rPr lang="ru-RU" sz="900" dirty="0"/>
              <a:t>, </a:t>
            </a:r>
            <a:r>
              <a:rPr lang="ru-RU" sz="900" dirty="0" err="1"/>
              <a:t>Juniperus</a:t>
            </a:r>
            <a:r>
              <a:rPr lang="ru-RU" sz="900" dirty="0"/>
              <a:t> </a:t>
            </a:r>
            <a:r>
              <a:rPr lang="ru-RU" sz="900" dirty="0" err="1"/>
              <a:t>Communis</a:t>
            </a:r>
            <a:r>
              <a:rPr lang="ru-RU" sz="900" dirty="0"/>
              <a:t> </a:t>
            </a:r>
            <a:r>
              <a:rPr lang="ru-RU" sz="900" dirty="0" err="1"/>
              <a:t>Fruit</a:t>
            </a:r>
            <a:r>
              <a:rPr lang="ru-RU" sz="900" dirty="0"/>
              <a:t> (ягоды дикого можжевельника), </a:t>
            </a:r>
            <a:r>
              <a:rPr lang="en-US" sz="900" dirty="0" err="1"/>
              <a:t>Cetearyl</a:t>
            </a:r>
            <a:r>
              <a:rPr lang="en-US" sz="900" dirty="0"/>
              <a:t> Alcohol</a:t>
            </a:r>
            <a:r>
              <a:rPr lang="ru-RU" sz="900" dirty="0"/>
              <a:t>, </a:t>
            </a:r>
            <a:r>
              <a:rPr lang="en-US" sz="900" dirty="0" err="1"/>
              <a:t>Cocamidopropyl</a:t>
            </a:r>
            <a:r>
              <a:rPr lang="en-US" sz="900" dirty="0"/>
              <a:t> </a:t>
            </a:r>
            <a:r>
              <a:rPr lang="en-US" sz="900" dirty="0" err="1"/>
              <a:t>Betaine</a:t>
            </a:r>
            <a:r>
              <a:rPr lang="ru-RU" sz="900" dirty="0"/>
              <a:t>, </a:t>
            </a:r>
            <a:r>
              <a:rPr lang="ru-RU" sz="900" dirty="0" err="1"/>
              <a:t>Schizandra</a:t>
            </a:r>
            <a:r>
              <a:rPr lang="ru-RU" sz="900" dirty="0"/>
              <a:t> </a:t>
            </a:r>
            <a:r>
              <a:rPr lang="ru-RU" sz="900" dirty="0" err="1"/>
              <a:t>Chinensis</a:t>
            </a:r>
            <a:r>
              <a:rPr lang="ru-RU" sz="900" dirty="0"/>
              <a:t> </a:t>
            </a:r>
            <a:r>
              <a:rPr lang="ru-RU" sz="900" dirty="0" err="1"/>
              <a:t>Fruit</a:t>
            </a:r>
            <a:r>
              <a:rPr lang="ru-RU" sz="900" dirty="0"/>
              <a:t> </a:t>
            </a:r>
            <a:r>
              <a:rPr lang="ru-RU" sz="900" dirty="0" err="1"/>
              <a:t>Extract</a:t>
            </a:r>
            <a:r>
              <a:rPr lang="ru-RU" sz="900" dirty="0"/>
              <a:t> (экстракт лимонника нанайского), </a:t>
            </a:r>
            <a:r>
              <a:rPr lang="ru-RU" sz="900" dirty="0" err="1"/>
              <a:t>Juniperus</a:t>
            </a:r>
            <a:r>
              <a:rPr lang="ru-RU" sz="900" dirty="0"/>
              <a:t> </a:t>
            </a:r>
            <a:r>
              <a:rPr lang="ru-RU" sz="900" dirty="0" err="1"/>
              <a:t>Sibirica</a:t>
            </a:r>
            <a:r>
              <a:rPr lang="ru-RU" sz="900" dirty="0"/>
              <a:t> </a:t>
            </a:r>
            <a:r>
              <a:rPr lang="ru-RU" sz="900" dirty="0" err="1"/>
              <a:t>Needle</a:t>
            </a:r>
            <a:r>
              <a:rPr lang="ru-RU" sz="900" dirty="0"/>
              <a:t> </a:t>
            </a:r>
            <a:r>
              <a:rPr lang="ru-RU" sz="900" dirty="0" err="1"/>
              <a:t>Extract</a:t>
            </a:r>
            <a:r>
              <a:rPr lang="ru-RU" sz="900" baseline="30000" dirty="0" err="1"/>
              <a:t>WH</a:t>
            </a:r>
            <a:r>
              <a:rPr lang="ru-RU" sz="900" dirty="0"/>
              <a:t> (экстракт можжевельника сибирского), </a:t>
            </a:r>
            <a:r>
              <a:rPr lang="ru-RU" sz="900" dirty="0" err="1"/>
              <a:t>Rhodiola</a:t>
            </a:r>
            <a:r>
              <a:rPr lang="ru-RU" sz="900" dirty="0"/>
              <a:t> </a:t>
            </a:r>
            <a:r>
              <a:rPr lang="ru-RU" sz="900" dirty="0" err="1"/>
              <a:t>Rosea</a:t>
            </a:r>
            <a:r>
              <a:rPr lang="ru-RU" sz="900" dirty="0"/>
              <a:t> </a:t>
            </a:r>
            <a:r>
              <a:rPr lang="ru-RU" sz="900" dirty="0" err="1"/>
              <a:t>Root</a:t>
            </a:r>
            <a:r>
              <a:rPr lang="ru-RU" sz="900" dirty="0"/>
              <a:t> </a:t>
            </a:r>
            <a:r>
              <a:rPr lang="ru-RU" sz="900" dirty="0" err="1"/>
              <a:t>Extract</a:t>
            </a:r>
            <a:r>
              <a:rPr lang="ru-RU" sz="900" baseline="30000" dirty="0" err="1"/>
              <a:t>WH</a:t>
            </a:r>
            <a:r>
              <a:rPr lang="ru-RU" sz="900" dirty="0"/>
              <a:t> (экстракт </a:t>
            </a:r>
            <a:r>
              <a:rPr lang="ru-RU" sz="900" dirty="0" err="1"/>
              <a:t>родиолы</a:t>
            </a:r>
            <a:r>
              <a:rPr lang="ru-RU" sz="900" dirty="0"/>
              <a:t> розовой), </a:t>
            </a:r>
            <a:r>
              <a:rPr lang="ru-RU" sz="900" dirty="0" err="1"/>
              <a:t>Sorbus</a:t>
            </a:r>
            <a:r>
              <a:rPr lang="ru-RU" sz="900" dirty="0"/>
              <a:t> </a:t>
            </a:r>
            <a:r>
              <a:rPr lang="ru-RU" sz="900" dirty="0" err="1"/>
              <a:t>Sibirica</a:t>
            </a:r>
            <a:r>
              <a:rPr lang="ru-RU" sz="900" dirty="0"/>
              <a:t> </a:t>
            </a:r>
            <a:r>
              <a:rPr lang="ru-RU" sz="900" dirty="0" err="1"/>
              <a:t>Extract</a:t>
            </a:r>
            <a:r>
              <a:rPr lang="ru-RU" sz="900" baseline="30000" dirty="0" err="1"/>
              <a:t>WH</a:t>
            </a:r>
            <a:r>
              <a:rPr lang="ru-RU" sz="900" dirty="0"/>
              <a:t> (экстракт рябины сибирской), </a:t>
            </a:r>
            <a:r>
              <a:rPr lang="en-US" sz="900" dirty="0" err="1"/>
              <a:t>Picea</a:t>
            </a:r>
            <a:r>
              <a:rPr lang="en-US" sz="900" dirty="0"/>
              <a:t> </a:t>
            </a:r>
            <a:r>
              <a:rPr lang="en-US" sz="900" dirty="0" err="1"/>
              <a:t>Obovata</a:t>
            </a:r>
            <a:r>
              <a:rPr lang="en-US" sz="900" dirty="0"/>
              <a:t> Needle</a:t>
            </a:r>
            <a:r>
              <a:rPr lang="ru-RU" sz="900" baseline="30000" dirty="0"/>
              <a:t>WH</a:t>
            </a:r>
            <a:r>
              <a:rPr lang="ru-RU" sz="900" dirty="0"/>
              <a:t> (сибирская ель), </a:t>
            </a:r>
            <a:r>
              <a:rPr lang="ru-RU" sz="900" dirty="0" err="1"/>
              <a:t>Rosmarinus</a:t>
            </a:r>
            <a:r>
              <a:rPr lang="ru-RU" sz="900" dirty="0"/>
              <a:t> </a:t>
            </a:r>
            <a:r>
              <a:rPr lang="ru-RU" sz="900" dirty="0" err="1"/>
              <a:t>Officinalis</a:t>
            </a:r>
            <a:r>
              <a:rPr lang="ru-RU" sz="900" dirty="0"/>
              <a:t> </a:t>
            </a:r>
            <a:r>
              <a:rPr lang="ru-RU" sz="900" dirty="0" err="1"/>
              <a:t>Leaf</a:t>
            </a:r>
            <a:r>
              <a:rPr lang="ru-RU" sz="900" dirty="0"/>
              <a:t> </a:t>
            </a:r>
            <a:r>
              <a:rPr lang="ru-RU" sz="900" dirty="0" err="1"/>
              <a:t>Oil</a:t>
            </a:r>
            <a:r>
              <a:rPr lang="ru-RU" sz="900" dirty="0"/>
              <a:t>* (эфирное масло розмарина), </a:t>
            </a:r>
            <a:r>
              <a:rPr lang="ru-RU" sz="900" dirty="0" err="1"/>
              <a:t>Pinus</a:t>
            </a:r>
            <a:r>
              <a:rPr lang="ru-RU" sz="900" dirty="0"/>
              <a:t> </a:t>
            </a:r>
            <a:r>
              <a:rPr lang="ru-RU" sz="900" dirty="0" err="1"/>
              <a:t>Sylvestris</a:t>
            </a:r>
            <a:r>
              <a:rPr lang="ru-RU" sz="900" dirty="0"/>
              <a:t> </a:t>
            </a:r>
            <a:r>
              <a:rPr lang="ru-RU" sz="900" dirty="0" err="1"/>
              <a:t>Leaf</a:t>
            </a:r>
            <a:r>
              <a:rPr lang="ru-RU" sz="900" dirty="0"/>
              <a:t> </a:t>
            </a:r>
            <a:r>
              <a:rPr lang="ru-RU" sz="900" dirty="0" err="1"/>
              <a:t>Oil</a:t>
            </a:r>
            <a:r>
              <a:rPr lang="ru-RU" sz="900" dirty="0"/>
              <a:t>* (масло серебристой сосны), </a:t>
            </a:r>
            <a:r>
              <a:rPr lang="en-US" sz="900" dirty="0" err="1"/>
              <a:t>Hippophae</a:t>
            </a:r>
            <a:r>
              <a:rPr lang="en-US" sz="900" dirty="0"/>
              <a:t> </a:t>
            </a:r>
            <a:r>
              <a:rPr lang="en-US" sz="900" dirty="0" err="1"/>
              <a:t>Rhamnoidesamidopropyl</a:t>
            </a:r>
            <a:r>
              <a:rPr lang="en-US" sz="900" dirty="0"/>
              <a:t> </a:t>
            </a:r>
            <a:r>
              <a:rPr lang="en-US" sz="900" dirty="0" err="1"/>
              <a:t>Betaine</a:t>
            </a:r>
            <a:r>
              <a:rPr lang="en-US" sz="900" baseline="30000" dirty="0" err="1"/>
              <a:t>HR</a:t>
            </a:r>
            <a:r>
              <a:rPr lang="ru-RU" sz="900" dirty="0"/>
              <a:t>, </a:t>
            </a:r>
            <a:r>
              <a:rPr lang="en-US" sz="900" dirty="0" err="1"/>
              <a:t>Pineamidopropyl</a:t>
            </a:r>
            <a:r>
              <a:rPr lang="en-US" sz="900" dirty="0"/>
              <a:t> </a:t>
            </a:r>
            <a:r>
              <a:rPr lang="en-US" sz="900" dirty="0" err="1"/>
              <a:t>Betaine</a:t>
            </a:r>
            <a:r>
              <a:rPr lang="en-US" sz="900" baseline="30000" dirty="0" err="1"/>
              <a:t>PS</a:t>
            </a:r>
            <a:r>
              <a:rPr lang="ru-RU" sz="900" dirty="0"/>
              <a:t>.</a:t>
            </a:r>
          </a:p>
          <a:p>
            <a:r>
              <a:rPr lang="ru-RU" sz="900" dirty="0"/>
              <a:t>(*) - органические ингредиенты</a:t>
            </a:r>
          </a:p>
          <a:p>
            <a:r>
              <a:rPr lang="ru-RU" sz="900" dirty="0"/>
              <a:t>(</a:t>
            </a:r>
            <a:r>
              <a:rPr lang="ru-RU" sz="900" baseline="30000" dirty="0"/>
              <a:t>WH</a:t>
            </a:r>
            <a:r>
              <a:rPr lang="ru-RU" sz="900" dirty="0"/>
              <a:t>) – органические экстракты дикорастущих растений Сибири</a:t>
            </a:r>
          </a:p>
          <a:p>
            <a:r>
              <a:rPr lang="ru-RU" sz="900" dirty="0"/>
              <a:t>(</a:t>
            </a:r>
            <a:r>
              <a:rPr lang="ru-RU" sz="900" baseline="30000" dirty="0"/>
              <a:t>PS</a:t>
            </a:r>
            <a:r>
              <a:rPr lang="ru-RU" sz="900" dirty="0"/>
              <a:t>) - производное масла сибирского кедра</a:t>
            </a:r>
          </a:p>
          <a:p>
            <a:r>
              <a:rPr lang="ru-RU" sz="900" dirty="0"/>
              <a:t>(</a:t>
            </a:r>
            <a:r>
              <a:rPr lang="en-US" sz="900" baseline="30000" dirty="0"/>
              <a:t>HR</a:t>
            </a:r>
            <a:r>
              <a:rPr lang="ru-RU" sz="900" dirty="0"/>
              <a:t>) – производное масла алтайской облепихи</a:t>
            </a:r>
          </a:p>
          <a:p>
            <a:r>
              <a:rPr lang="ru-RU" sz="1000" dirty="0"/>
              <a:t> </a:t>
            </a:r>
          </a:p>
          <a:p>
            <a:r>
              <a:rPr lang="ru-RU" sz="1000" b="1" dirty="0"/>
              <a:t>Объем:</a:t>
            </a:r>
            <a:r>
              <a:rPr lang="ru-RU" sz="1000" dirty="0"/>
              <a:t> 450 </a:t>
            </a:r>
            <a:r>
              <a:rPr lang="ru-RU" sz="1000" dirty="0" smtClean="0"/>
              <a:t>мл</a:t>
            </a:r>
          </a:p>
          <a:p>
            <a:r>
              <a:rPr lang="ru-RU" sz="1000" dirty="0" smtClean="0"/>
              <a:t>6 шт. в </a:t>
            </a:r>
            <a:r>
              <a:rPr lang="ru-RU" sz="1000" dirty="0" err="1" smtClean="0"/>
              <a:t>гофрокоробе</a:t>
            </a:r>
            <a:endParaRPr lang="ru-RU" sz="1000" dirty="0" smtClean="0"/>
          </a:p>
          <a:p>
            <a:r>
              <a:rPr lang="ru-RU" sz="1000" b="1" dirty="0"/>
              <a:t>4607174436442</a:t>
            </a:r>
            <a:endParaRPr lang="ru-RU" sz="1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logo_CDesserts.jpg"/>
          <p:cNvPicPr>
            <a:picLocks noChangeAspect="1"/>
          </p:cNvPicPr>
          <p:nvPr/>
        </p:nvPicPr>
        <p:blipFill>
          <a:blip r:embed="rId3" cstate="print"/>
          <a:srcRect l="29394" t="5882" r="33076" b="32353"/>
          <a:stretch>
            <a:fillRect/>
          </a:stretch>
        </p:blipFill>
        <p:spPr>
          <a:xfrm>
            <a:off x="8001024" y="142852"/>
            <a:ext cx="938191" cy="10911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_ConceptoTitulNrFy" pitchFamily="82" charset="-52"/>
              </a:rPr>
              <a:t>СКРАБЫ ДЛЯ ТЕЛА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_ConceptoTitulNrFy" pitchFamily="82" charset="-52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285860"/>
            <a:ext cx="4071967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000496" y="1492829"/>
            <a:ext cx="5143504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СОЛЕНЫЙ МЁД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_ConceptoTitulNrFy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Подтягивающий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_ConceptoTitulNrFy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BIO</a:t>
            </a: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-СКРАБ ДЛЯ ТЕЛА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_ConceptoTitulNrFy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Сладкая и густая нега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BIO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-СКРАБА с невероятно вкусным ароматом дикого мёда бережно очищает кожу, омолаживает её, придаёт упругость. Значительно улучшает контуры тела, делая фигуру более подтянутой и стройной. 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Активные натуральные компоненты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скраба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дарят красоту дикой Сибирской природы вашему телу.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Алтайский липовый мёд, вересковый мёд, чёрный кедровый мёд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все эти дикие сладости богаты витаминами и эфирными маслами, которые ласкают и ухаживают за кожей, делая её потрясающе гладкой и шелковистой.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Сибирская соль рапа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природный источник минералов, которые эффективно тонизируют и подтягивают кожу. Соль мягко и деликатно массирует кожу, придавая ей гладкость и эластичность.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/>
              <a:t>Состав: </a:t>
            </a:r>
            <a:r>
              <a:rPr lang="en-US" sz="900" dirty="0"/>
              <a:t>Sodium Chloride</a:t>
            </a:r>
            <a:r>
              <a:rPr lang="ru-RU" sz="900" dirty="0"/>
              <a:t> (сибирская соль рапа), </a:t>
            </a:r>
            <a:r>
              <a:rPr lang="en-US" sz="900" dirty="0"/>
              <a:t>Mel</a:t>
            </a:r>
            <a:r>
              <a:rPr lang="ru-RU" sz="900" dirty="0"/>
              <a:t> (алтайский липовый мед, вересковый мёд, чёрный кедровый мёд), </a:t>
            </a:r>
            <a:r>
              <a:rPr lang="en-US" sz="900" dirty="0" err="1"/>
              <a:t>Butyrospermum</a:t>
            </a:r>
            <a:r>
              <a:rPr lang="en-US" sz="900" dirty="0"/>
              <a:t> </a:t>
            </a:r>
            <a:r>
              <a:rPr lang="en-US" sz="900" dirty="0" err="1"/>
              <a:t>Parkii</a:t>
            </a:r>
            <a:r>
              <a:rPr lang="en-US" sz="900" dirty="0"/>
              <a:t> Butter</a:t>
            </a:r>
            <a:r>
              <a:rPr lang="ru-RU" sz="900" dirty="0"/>
              <a:t>, </a:t>
            </a:r>
            <a:r>
              <a:rPr lang="en-US" sz="900" dirty="0"/>
              <a:t>Glycerin</a:t>
            </a:r>
            <a:r>
              <a:rPr lang="ru-RU" sz="900" dirty="0"/>
              <a:t>,  </a:t>
            </a:r>
            <a:r>
              <a:rPr lang="en-US" sz="900" dirty="0" err="1"/>
              <a:t>Pinus</a:t>
            </a:r>
            <a:r>
              <a:rPr lang="en-US" sz="900" dirty="0"/>
              <a:t> </a:t>
            </a:r>
            <a:r>
              <a:rPr lang="en-US" sz="900" dirty="0" err="1"/>
              <a:t>Sibirica</a:t>
            </a:r>
            <a:r>
              <a:rPr lang="en-US" sz="900" dirty="0"/>
              <a:t> Shell Powder</a:t>
            </a:r>
            <a:r>
              <a:rPr lang="ru-RU" sz="900" dirty="0"/>
              <a:t> (протертые кедровые орешки), </a:t>
            </a:r>
            <a:r>
              <a:rPr lang="en-US" sz="900" dirty="0" err="1"/>
              <a:t>Cocamidopropyl</a:t>
            </a:r>
            <a:r>
              <a:rPr lang="en-US" sz="900" dirty="0"/>
              <a:t> </a:t>
            </a:r>
            <a:r>
              <a:rPr lang="en-US" sz="900" dirty="0" err="1"/>
              <a:t>Betaine</a:t>
            </a:r>
            <a:r>
              <a:rPr lang="ru-RU" sz="900" dirty="0"/>
              <a:t>, </a:t>
            </a:r>
            <a:r>
              <a:rPr lang="en-US" sz="900" dirty="0" err="1"/>
              <a:t>Pulmonaria</a:t>
            </a:r>
            <a:r>
              <a:rPr lang="en-US" sz="900" dirty="0"/>
              <a:t> </a:t>
            </a:r>
            <a:r>
              <a:rPr lang="en-US" sz="900" dirty="0" err="1"/>
              <a:t>Officinalis</a:t>
            </a:r>
            <a:r>
              <a:rPr lang="en-US" sz="900" dirty="0"/>
              <a:t> Extract</a:t>
            </a:r>
            <a:r>
              <a:rPr lang="ru-RU" sz="900" dirty="0"/>
              <a:t>* (экстракт таежной медуницы), </a:t>
            </a:r>
            <a:r>
              <a:rPr lang="ru-RU" sz="900" dirty="0" err="1"/>
              <a:t>Althaea</a:t>
            </a:r>
            <a:r>
              <a:rPr lang="ru-RU" sz="900" dirty="0"/>
              <a:t> </a:t>
            </a:r>
            <a:r>
              <a:rPr lang="ru-RU" sz="900" dirty="0" err="1"/>
              <a:t>Officinalis</a:t>
            </a:r>
            <a:r>
              <a:rPr lang="ru-RU" sz="900" dirty="0"/>
              <a:t> </a:t>
            </a:r>
            <a:r>
              <a:rPr lang="ru-RU" sz="900" dirty="0" err="1"/>
              <a:t>Root</a:t>
            </a:r>
            <a:r>
              <a:rPr lang="ru-RU" sz="900" dirty="0"/>
              <a:t> </a:t>
            </a:r>
            <a:r>
              <a:rPr lang="ru-RU" sz="900" dirty="0" err="1"/>
              <a:t>Extract</a:t>
            </a:r>
            <a:r>
              <a:rPr lang="ru-RU" sz="900" dirty="0"/>
              <a:t>* (экстракт алтея корня), </a:t>
            </a:r>
            <a:r>
              <a:rPr lang="ru-RU" sz="900" dirty="0" err="1"/>
              <a:t>Cetraria</a:t>
            </a:r>
            <a:r>
              <a:rPr lang="ru-RU" sz="900" dirty="0"/>
              <a:t> </a:t>
            </a:r>
            <a:r>
              <a:rPr lang="ru-RU" sz="900" dirty="0" err="1"/>
              <a:t>Nivalis</a:t>
            </a:r>
            <a:r>
              <a:rPr lang="ru-RU" sz="900" dirty="0"/>
              <a:t> </a:t>
            </a:r>
            <a:r>
              <a:rPr lang="ru-RU" sz="900" dirty="0" err="1"/>
              <a:t>Extract</a:t>
            </a:r>
            <a:r>
              <a:rPr lang="ru-RU" sz="900" baseline="30000" dirty="0" err="1"/>
              <a:t>WH</a:t>
            </a:r>
            <a:r>
              <a:rPr lang="ru-RU" sz="900" dirty="0"/>
              <a:t> (экстракт кладонии снежной), </a:t>
            </a:r>
            <a:r>
              <a:rPr lang="ru-RU" sz="900" dirty="0" err="1"/>
              <a:t>Pinus</a:t>
            </a:r>
            <a:r>
              <a:rPr lang="ru-RU" sz="900" dirty="0"/>
              <a:t> </a:t>
            </a:r>
            <a:r>
              <a:rPr lang="ru-RU" sz="900" dirty="0" err="1"/>
              <a:t>Sibirica</a:t>
            </a:r>
            <a:r>
              <a:rPr lang="ru-RU" sz="900" dirty="0"/>
              <a:t> </a:t>
            </a:r>
            <a:r>
              <a:rPr lang="ru-RU" sz="900" dirty="0" err="1"/>
              <a:t>Needle</a:t>
            </a:r>
            <a:r>
              <a:rPr lang="ru-RU" sz="900" dirty="0"/>
              <a:t> </a:t>
            </a:r>
            <a:r>
              <a:rPr lang="ru-RU" sz="900" dirty="0" err="1"/>
              <a:t>Extract</a:t>
            </a:r>
            <a:r>
              <a:rPr lang="ru-RU" sz="900" baseline="30000" dirty="0" err="1"/>
              <a:t>WH</a:t>
            </a:r>
            <a:r>
              <a:rPr lang="ru-RU" sz="900" dirty="0"/>
              <a:t> (экстракт сосны сибирской), </a:t>
            </a:r>
            <a:r>
              <a:rPr lang="en-US" sz="900" dirty="0" err="1"/>
              <a:t>Pinus</a:t>
            </a:r>
            <a:r>
              <a:rPr lang="en-US" sz="900" dirty="0"/>
              <a:t> </a:t>
            </a:r>
            <a:r>
              <a:rPr lang="en-US" sz="900" dirty="0" err="1"/>
              <a:t>Pumila</a:t>
            </a:r>
            <a:r>
              <a:rPr lang="en-US" sz="900" dirty="0"/>
              <a:t> Needle </a:t>
            </a:r>
            <a:r>
              <a:rPr lang="en-US" sz="900" dirty="0" err="1"/>
              <a:t>Extract</a:t>
            </a:r>
            <a:r>
              <a:rPr lang="en-US" sz="900" baseline="30000" dirty="0" err="1"/>
              <a:t>WH</a:t>
            </a:r>
            <a:r>
              <a:rPr lang="ru-RU" sz="900" dirty="0"/>
              <a:t> (экстракт кедрового стланика), </a:t>
            </a:r>
            <a:r>
              <a:rPr lang="ru-RU" sz="900" dirty="0" err="1"/>
              <a:t>Citrus</a:t>
            </a:r>
            <a:r>
              <a:rPr lang="ru-RU" sz="900" dirty="0"/>
              <a:t> </a:t>
            </a:r>
            <a:r>
              <a:rPr lang="ru-RU" sz="900" dirty="0" err="1"/>
              <a:t>Limon</a:t>
            </a:r>
            <a:r>
              <a:rPr lang="ru-RU" sz="900" dirty="0"/>
              <a:t> </a:t>
            </a:r>
            <a:r>
              <a:rPr lang="ru-RU" sz="900" dirty="0" err="1"/>
              <a:t>Peel</a:t>
            </a:r>
            <a:r>
              <a:rPr lang="ru-RU" sz="900" dirty="0"/>
              <a:t> </a:t>
            </a:r>
            <a:r>
              <a:rPr lang="ru-RU" sz="900" dirty="0" err="1"/>
              <a:t>Oil</a:t>
            </a:r>
            <a:r>
              <a:rPr lang="ru-RU" sz="900" dirty="0"/>
              <a:t>* (эфирное масло лимона), </a:t>
            </a:r>
            <a:r>
              <a:rPr lang="en-US" sz="900" dirty="0" err="1"/>
              <a:t>Cetearyl</a:t>
            </a:r>
            <a:r>
              <a:rPr lang="en-US" sz="900" dirty="0"/>
              <a:t> Alcohol</a:t>
            </a:r>
            <a:r>
              <a:rPr lang="ru-RU" sz="900" dirty="0"/>
              <a:t>, </a:t>
            </a:r>
            <a:r>
              <a:rPr lang="en-US" sz="900" dirty="0" err="1"/>
              <a:t>Hippophae</a:t>
            </a:r>
            <a:r>
              <a:rPr lang="en-US" sz="900" dirty="0"/>
              <a:t> </a:t>
            </a:r>
            <a:r>
              <a:rPr lang="en-US" sz="900" dirty="0" err="1"/>
              <a:t>Rhamnoidesamidopropyl</a:t>
            </a:r>
            <a:r>
              <a:rPr lang="en-US" sz="900" dirty="0"/>
              <a:t> </a:t>
            </a:r>
            <a:r>
              <a:rPr lang="en-US" sz="900" dirty="0" err="1"/>
              <a:t>Betaine</a:t>
            </a:r>
            <a:r>
              <a:rPr lang="en-US" sz="900" baseline="30000" dirty="0" err="1"/>
              <a:t>HR</a:t>
            </a:r>
            <a:r>
              <a:rPr lang="ru-RU" sz="900" dirty="0"/>
              <a:t>, </a:t>
            </a:r>
            <a:r>
              <a:rPr lang="en-US" sz="900" dirty="0" err="1"/>
              <a:t>Pineamidopropyl</a:t>
            </a:r>
            <a:r>
              <a:rPr lang="en-US" sz="900" dirty="0"/>
              <a:t> </a:t>
            </a:r>
            <a:r>
              <a:rPr lang="en-US" sz="900" dirty="0" err="1"/>
              <a:t>Betaine</a:t>
            </a:r>
            <a:r>
              <a:rPr lang="en-US" sz="900" baseline="30000" dirty="0" err="1"/>
              <a:t>PS</a:t>
            </a:r>
            <a:r>
              <a:rPr lang="ru-RU" sz="900" dirty="0" smtClean="0"/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dirty="0"/>
          </a:p>
          <a:p>
            <a:r>
              <a:rPr lang="ru-RU" sz="1000" b="1" dirty="0" smtClean="0"/>
              <a:t>Объем:</a:t>
            </a:r>
            <a:r>
              <a:rPr lang="ru-RU" sz="1000" dirty="0" smtClean="0"/>
              <a:t> 450 мл</a:t>
            </a:r>
          </a:p>
          <a:p>
            <a:r>
              <a:rPr lang="ru-RU" sz="1000" dirty="0" smtClean="0"/>
              <a:t>6 шт. в </a:t>
            </a:r>
            <a:r>
              <a:rPr lang="ru-RU" sz="1000" dirty="0" err="1" smtClean="0"/>
              <a:t>гофрокоробе</a:t>
            </a:r>
            <a:endParaRPr lang="ru-RU" sz="10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dirty="0"/>
              <a:t>4607174436435</a:t>
            </a:r>
            <a:endParaRPr lang="ru-RU" sz="1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logo_CDesserts.jpg"/>
          <p:cNvPicPr>
            <a:picLocks noChangeAspect="1"/>
          </p:cNvPicPr>
          <p:nvPr/>
        </p:nvPicPr>
        <p:blipFill>
          <a:blip r:embed="rId3" cstate="print"/>
          <a:srcRect l="29394" t="5882" r="33076" b="32353"/>
          <a:stretch>
            <a:fillRect/>
          </a:stretch>
        </p:blipFill>
        <p:spPr>
          <a:xfrm>
            <a:off x="8001024" y="142852"/>
            <a:ext cx="938191" cy="10911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C00000"/>
                </a:solidFill>
                <a:latin typeface="a_ConceptoTitulNrFy" pitchFamily="82" charset="-52"/>
              </a:rPr>
              <a:t>СКРАБЫ ДЛЯ ТЕЛА</a:t>
            </a:r>
            <a:endParaRPr lang="ru-RU" sz="2400" dirty="0">
              <a:solidFill>
                <a:srgbClr val="C00000"/>
              </a:solidFill>
              <a:latin typeface="a_ConceptoTitulNrFy" pitchFamily="82" charset="-52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928669"/>
            <a:ext cx="4307677" cy="5743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071934" y="1136627"/>
            <a:ext cx="5072066" cy="607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ПЕРЕЧНАЯ КЛЮКВА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_ConceptoTitulNrFy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разогревающий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_ConceptoTitulNrFy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BIO-СКРАБ ДЛЯ ТЕЛА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_ConceptoTitulNrFy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Энергия сочных ягод и сила дикого таежного леса, согревают тело и душу. Активные компоненты BIO-СКРАБА эффективно тонизируют и разогревают кожу, придавая ей невероятную гладкость и бархатистость.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Дикая сибирская клюква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настоящий природный кладезь витаминов В и С, которые активно увлажняют и тонизируют кожу, повышая её упругость.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Тертый имбирь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обладает уникальным стимулирующим и разогревающим действием выводит из тканей токсины и лишнюю жидкость. Входящие в его состав витамины и аминокислоты заботятся и ухаживают за кожей, питая и восстанавливая её.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Масло кайенского перца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эффективно улучшает кровообращение, повышает тонус кожи, делая её эластичной и нежной. При нанесении разогревает поверхность кожи, ускоряя циркуляцию крови. Активно влияет на процесс похудения за счёт ускорения метаболизма жировых клеток.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prstClr val="black"/>
              </a:solidFill>
            </a:endParaRPr>
          </a:p>
          <a:p>
            <a:r>
              <a:rPr lang="ru-RU" sz="1000" b="1" dirty="0" smtClean="0">
                <a:solidFill>
                  <a:prstClr val="black"/>
                </a:solidFill>
              </a:rPr>
              <a:t>Состав: </a:t>
            </a:r>
            <a:r>
              <a:rPr lang="en-US" sz="900" dirty="0"/>
              <a:t>Sodium Chloride</a:t>
            </a:r>
            <a:r>
              <a:rPr lang="ru-RU" sz="900" dirty="0"/>
              <a:t>, </a:t>
            </a:r>
            <a:r>
              <a:rPr lang="en-US" sz="900" dirty="0" err="1"/>
              <a:t>Zingiber</a:t>
            </a:r>
            <a:r>
              <a:rPr lang="en-US" sz="900" dirty="0"/>
              <a:t> </a:t>
            </a:r>
            <a:r>
              <a:rPr lang="en-US" sz="900" dirty="0" err="1"/>
              <a:t>Officinalis</a:t>
            </a:r>
            <a:r>
              <a:rPr lang="en-US" sz="900" dirty="0"/>
              <a:t> Root Powder</a:t>
            </a:r>
            <a:r>
              <a:rPr lang="ru-RU" sz="900" dirty="0"/>
              <a:t> (тертый имбирь), </a:t>
            </a:r>
            <a:r>
              <a:rPr lang="ru-RU" sz="900" dirty="0" err="1"/>
              <a:t>Vaccinium</a:t>
            </a:r>
            <a:r>
              <a:rPr lang="ru-RU" sz="900" dirty="0"/>
              <a:t> </a:t>
            </a:r>
            <a:r>
              <a:rPr lang="ru-RU" sz="900" dirty="0" err="1"/>
              <a:t>Macrocarpon</a:t>
            </a:r>
            <a:r>
              <a:rPr lang="ru-RU" sz="900" dirty="0"/>
              <a:t> </a:t>
            </a:r>
            <a:r>
              <a:rPr lang="ru-RU" sz="900" dirty="0" err="1"/>
              <a:t>Fruit</a:t>
            </a:r>
            <a:r>
              <a:rPr lang="ru-RU" sz="900" dirty="0"/>
              <a:t> </a:t>
            </a:r>
            <a:r>
              <a:rPr lang="ru-RU" sz="900" dirty="0" err="1"/>
              <a:t>Powder</a:t>
            </a:r>
            <a:r>
              <a:rPr lang="ru-RU" sz="900" dirty="0"/>
              <a:t> (дикая сибирская клюква), </a:t>
            </a:r>
            <a:r>
              <a:rPr lang="en-US" sz="900" dirty="0"/>
              <a:t>Glycerin</a:t>
            </a:r>
            <a:r>
              <a:rPr lang="ru-RU" sz="900" dirty="0"/>
              <a:t>, </a:t>
            </a:r>
            <a:r>
              <a:rPr lang="en-US" sz="900" dirty="0" err="1"/>
              <a:t>Butyrospermum</a:t>
            </a:r>
            <a:r>
              <a:rPr lang="en-US" sz="900" dirty="0"/>
              <a:t> </a:t>
            </a:r>
            <a:r>
              <a:rPr lang="en-US" sz="900" dirty="0" err="1"/>
              <a:t>Parkii</a:t>
            </a:r>
            <a:r>
              <a:rPr lang="en-US" sz="900" dirty="0"/>
              <a:t> Butter</a:t>
            </a:r>
            <a:r>
              <a:rPr lang="ru-RU" sz="900" dirty="0"/>
              <a:t>, </a:t>
            </a:r>
            <a:r>
              <a:rPr lang="en-US" sz="900" dirty="0"/>
              <a:t>Capsicum </a:t>
            </a:r>
            <a:r>
              <a:rPr lang="en-US" sz="900" dirty="0" err="1"/>
              <a:t>Frutescens</a:t>
            </a:r>
            <a:r>
              <a:rPr lang="en-US" sz="900" dirty="0"/>
              <a:t> Fruit Oil</a:t>
            </a:r>
            <a:r>
              <a:rPr lang="ru-RU" sz="900" dirty="0"/>
              <a:t>* (масло кайенского перца), </a:t>
            </a:r>
            <a:r>
              <a:rPr lang="en-US" sz="900" dirty="0" err="1"/>
              <a:t>Cetearyl</a:t>
            </a:r>
            <a:r>
              <a:rPr lang="en-US" sz="900" dirty="0"/>
              <a:t> Alcohol</a:t>
            </a:r>
            <a:r>
              <a:rPr lang="ru-RU" sz="900" dirty="0"/>
              <a:t>, </a:t>
            </a:r>
            <a:r>
              <a:rPr lang="en-US" sz="900" dirty="0" err="1"/>
              <a:t>Cocamidopropyl</a:t>
            </a:r>
            <a:r>
              <a:rPr lang="en-US" sz="900" dirty="0"/>
              <a:t> </a:t>
            </a:r>
            <a:r>
              <a:rPr lang="en-US" sz="900" dirty="0" err="1"/>
              <a:t>Betaine</a:t>
            </a:r>
            <a:r>
              <a:rPr lang="ru-RU" sz="900" dirty="0"/>
              <a:t>, </a:t>
            </a:r>
            <a:r>
              <a:rPr lang="ru-RU" sz="900" dirty="0" err="1"/>
              <a:t>Sorbus</a:t>
            </a:r>
            <a:r>
              <a:rPr lang="ru-RU" sz="900" dirty="0"/>
              <a:t> </a:t>
            </a:r>
            <a:r>
              <a:rPr lang="ru-RU" sz="900" dirty="0" err="1"/>
              <a:t>Sibirica</a:t>
            </a:r>
            <a:r>
              <a:rPr lang="ru-RU" sz="900" dirty="0"/>
              <a:t> </a:t>
            </a:r>
            <a:r>
              <a:rPr lang="ru-RU" sz="900" dirty="0" err="1"/>
              <a:t>Extract</a:t>
            </a:r>
            <a:r>
              <a:rPr lang="ru-RU" sz="900" baseline="30000" dirty="0" err="1"/>
              <a:t>WH</a:t>
            </a:r>
            <a:r>
              <a:rPr lang="ru-RU" sz="900" dirty="0"/>
              <a:t> (экстракт рябины сибирской), </a:t>
            </a:r>
            <a:r>
              <a:rPr lang="ru-RU" sz="900" dirty="0" err="1"/>
              <a:t>Larix</a:t>
            </a:r>
            <a:r>
              <a:rPr lang="ru-RU" sz="900" dirty="0"/>
              <a:t> </a:t>
            </a:r>
            <a:r>
              <a:rPr lang="ru-RU" sz="900" dirty="0" err="1"/>
              <a:t>Sibirica</a:t>
            </a:r>
            <a:r>
              <a:rPr lang="ru-RU" sz="900" dirty="0"/>
              <a:t> </a:t>
            </a:r>
            <a:r>
              <a:rPr lang="ru-RU" sz="900" dirty="0" err="1"/>
              <a:t>Needle</a:t>
            </a:r>
            <a:r>
              <a:rPr lang="ru-RU" sz="900" dirty="0"/>
              <a:t> </a:t>
            </a:r>
            <a:r>
              <a:rPr lang="ru-RU" sz="900" dirty="0" err="1"/>
              <a:t>Extract</a:t>
            </a:r>
            <a:r>
              <a:rPr lang="ru-RU" sz="900" baseline="30000" dirty="0" err="1"/>
              <a:t>WH</a:t>
            </a:r>
            <a:r>
              <a:rPr lang="ru-RU" sz="900" dirty="0"/>
              <a:t> (экстракт лиственницы сибирской), </a:t>
            </a:r>
            <a:r>
              <a:rPr lang="ru-RU" sz="900" dirty="0" err="1"/>
              <a:t>Agrostis</a:t>
            </a:r>
            <a:r>
              <a:rPr lang="ru-RU" sz="900" dirty="0"/>
              <a:t> </a:t>
            </a:r>
            <a:r>
              <a:rPr lang="ru-RU" sz="900" dirty="0" err="1"/>
              <a:t>Sibirica</a:t>
            </a:r>
            <a:r>
              <a:rPr lang="ru-RU" sz="900" dirty="0"/>
              <a:t> </a:t>
            </a:r>
            <a:r>
              <a:rPr lang="ru-RU" sz="900" dirty="0" err="1"/>
              <a:t>Extract</a:t>
            </a:r>
            <a:r>
              <a:rPr lang="ru-RU" sz="900" baseline="30000" dirty="0" err="1"/>
              <a:t>WH</a:t>
            </a:r>
            <a:r>
              <a:rPr lang="ru-RU" sz="900" dirty="0"/>
              <a:t> (экстракт полевицы сибирской), </a:t>
            </a:r>
            <a:r>
              <a:rPr lang="ru-RU" sz="900" dirty="0" err="1"/>
              <a:t>Rosa</a:t>
            </a:r>
            <a:r>
              <a:rPr lang="ru-RU" sz="900" dirty="0"/>
              <a:t> </a:t>
            </a:r>
            <a:r>
              <a:rPr lang="ru-RU" sz="900" dirty="0" err="1"/>
              <a:t>Canina</a:t>
            </a:r>
            <a:r>
              <a:rPr lang="ru-RU" sz="900" dirty="0"/>
              <a:t> </a:t>
            </a:r>
            <a:r>
              <a:rPr lang="ru-RU" sz="900" dirty="0" err="1"/>
              <a:t>Fruit</a:t>
            </a:r>
            <a:r>
              <a:rPr lang="ru-RU" sz="900" dirty="0"/>
              <a:t> </a:t>
            </a:r>
            <a:r>
              <a:rPr lang="ru-RU" sz="900" dirty="0" err="1"/>
              <a:t>Oil</a:t>
            </a:r>
            <a:r>
              <a:rPr lang="ru-RU" sz="900" dirty="0"/>
              <a:t>* (масло плодов шиповника), </a:t>
            </a:r>
            <a:r>
              <a:rPr lang="en-US" sz="900" dirty="0" err="1"/>
              <a:t>Hippophae</a:t>
            </a:r>
            <a:r>
              <a:rPr lang="en-US" sz="900" dirty="0"/>
              <a:t> </a:t>
            </a:r>
            <a:r>
              <a:rPr lang="en-US" sz="900" dirty="0" err="1"/>
              <a:t>Rhamnoidesamidopropyl</a:t>
            </a:r>
            <a:r>
              <a:rPr lang="en-US" sz="900" dirty="0"/>
              <a:t> </a:t>
            </a:r>
            <a:r>
              <a:rPr lang="en-US" sz="900" dirty="0" err="1"/>
              <a:t>Betaine</a:t>
            </a:r>
            <a:r>
              <a:rPr lang="en-US" sz="900" baseline="30000" dirty="0" err="1"/>
              <a:t>HR</a:t>
            </a:r>
            <a:r>
              <a:rPr lang="ru-RU" sz="900" dirty="0"/>
              <a:t>, </a:t>
            </a:r>
            <a:r>
              <a:rPr lang="en-US" sz="900" dirty="0" err="1"/>
              <a:t>Pineamidopropyl</a:t>
            </a:r>
            <a:r>
              <a:rPr lang="en-US" sz="900" dirty="0"/>
              <a:t> </a:t>
            </a:r>
            <a:r>
              <a:rPr lang="en-US" sz="900" dirty="0" err="1"/>
              <a:t>Betaine</a:t>
            </a:r>
            <a:r>
              <a:rPr lang="en-US" sz="900" baseline="30000" dirty="0" err="1"/>
              <a:t>PS</a:t>
            </a:r>
            <a:r>
              <a:rPr lang="ru-RU" sz="900" dirty="0"/>
              <a:t>, </a:t>
            </a:r>
            <a:r>
              <a:rPr lang="ru-RU" sz="900" dirty="0" err="1"/>
              <a:t>Vanillyl</a:t>
            </a:r>
            <a:r>
              <a:rPr lang="ru-RU" sz="900" dirty="0"/>
              <a:t> </a:t>
            </a:r>
            <a:r>
              <a:rPr lang="ru-RU" sz="900" dirty="0" err="1"/>
              <a:t>Butyl</a:t>
            </a:r>
            <a:r>
              <a:rPr lang="ru-RU" sz="900" dirty="0"/>
              <a:t> </a:t>
            </a:r>
            <a:r>
              <a:rPr lang="ru-RU" sz="900" dirty="0" err="1"/>
              <a:t>Ether</a:t>
            </a:r>
            <a:r>
              <a:rPr lang="ru-RU" sz="900" dirty="0"/>
              <a:t>.</a:t>
            </a:r>
          </a:p>
          <a:p>
            <a:r>
              <a:rPr lang="ru-RU" sz="900" dirty="0"/>
              <a:t>(*) - органические ингредиенты</a:t>
            </a:r>
          </a:p>
          <a:p>
            <a:r>
              <a:rPr lang="ru-RU" sz="900" dirty="0"/>
              <a:t>(</a:t>
            </a:r>
            <a:r>
              <a:rPr lang="ru-RU" sz="900" baseline="30000" dirty="0"/>
              <a:t>WH</a:t>
            </a:r>
            <a:r>
              <a:rPr lang="ru-RU" sz="900" dirty="0"/>
              <a:t>) – органические экстракты дикорастущих растений Сибири</a:t>
            </a:r>
          </a:p>
          <a:p>
            <a:r>
              <a:rPr lang="ru-RU" sz="900" dirty="0"/>
              <a:t>(</a:t>
            </a:r>
            <a:r>
              <a:rPr lang="ru-RU" sz="900" baseline="30000" dirty="0"/>
              <a:t>PS</a:t>
            </a:r>
            <a:r>
              <a:rPr lang="ru-RU" sz="900" dirty="0"/>
              <a:t>) - производное масла сибирского кедра</a:t>
            </a:r>
          </a:p>
          <a:p>
            <a:r>
              <a:rPr lang="ru-RU" sz="900" dirty="0"/>
              <a:t>(</a:t>
            </a:r>
            <a:r>
              <a:rPr lang="en-US" sz="900" baseline="30000" dirty="0"/>
              <a:t>HR</a:t>
            </a:r>
            <a:r>
              <a:rPr lang="ru-RU" sz="900" dirty="0"/>
              <a:t>) – производное масла алтайской </a:t>
            </a:r>
            <a:r>
              <a:rPr lang="ru-RU" sz="900" dirty="0" smtClean="0"/>
              <a:t>облепихи</a:t>
            </a:r>
          </a:p>
          <a:p>
            <a:endParaRPr lang="ru-RU" sz="900" b="1" dirty="0" smtClean="0"/>
          </a:p>
          <a:p>
            <a:r>
              <a:rPr lang="ru-RU" sz="900" b="1" dirty="0" smtClean="0"/>
              <a:t>Объем:</a:t>
            </a:r>
            <a:r>
              <a:rPr lang="ru-RU" sz="900" dirty="0" smtClean="0"/>
              <a:t> 450 мл</a:t>
            </a:r>
          </a:p>
          <a:p>
            <a:r>
              <a:rPr lang="ru-RU" sz="900" dirty="0" smtClean="0"/>
              <a:t>6 шт. в </a:t>
            </a:r>
            <a:r>
              <a:rPr lang="ru-RU" sz="900" dirty="0" err="1" smtClean="0"/>
              <a:t>гофрокоробе</a:t>
            </a:r>
            <a:endParaRPr lang="ru-RU" sz="9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b="1" dirty="0" smtClean="0"/>
              <a:t>4607174436435</a:t>
            </a:r>
            <a:endParaRPr lang="ru-RU" sz="900" dirty="0" smtClean="0"/>
          </a:p>
          <a:p>
            <a:endParaRPr lang="ru-RU" sz="9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logo_CDesserts.jpg"/>
          <p:cNvPicPr>
            <a:picLocks noChangeAspect="1"/>
          </p:cNvPicPr>
          <p:nvPr/>
        </p:nvPicPr>
        <p:blipFill>
          <a:blip r:embed="rId3" cstate="print"/>
          <a:srcRect l="29394" t="5882" r="33076" b="32353"/>
          <a:stretch>
            <a:fillRect/>
          </a:stretch>
        </p:blipFill>
        <p:spPr>
          <a:xfrm>
            <a:off x="8001024" y="142852"/>
            <a:ext cx="938191" cy="10911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_ConceptoTitulNrFy" pitchFamily="82" charset="-52"/>
              </a:rPr>
              <a:t>СКРАБЫ ДЛЯ ТЕЛА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_ConceptoTitulNrFy" pitchFamily="82" charset="-52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195325"/>
            <a:ext cx="4214842" cy="561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714744" y="1364212"/>
            <a:ext cx="5429256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КЕДРОВЫЙ ШОКОЛАД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_ConceptoTitulNrFy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омолаживающий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_ConceptoTitulNrFy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BIO-СКРАБ ДЛЯ ТЕЛА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_ConceptoTitulNrFy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Настоящие кедровые орешки с медом так похожи на любимое лакомство, что моментально возвращают в детство! Активные натуральные компоненты BIO-СКРАБА эффективно омолаживают и подтягивают кожу, возвращая ей тонус и гладкость.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Молотые кедровые орешки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деликатно шлифуют и обновляют кожу, делая её невероятно молодой и гладкой.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Кедровое масло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богатое витаминами A, E, D, глубоко питает и восстанавливает кожу, делая её эластичной.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Лосиное молоко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природный кладезь витаминов, которые эффективно смягчают и увлажняют кожу, подтягивая и тонизируя её.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Дикий мёд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повышает эластичность и упругость кожи, возвращает ей природную эластичность.</a:t>
            </a:r>
          </a:p>
          <a:p>
            <a:r>
              <a:rPr lang="ru-RU" sz="900" b="1" dirty="0">
                <a:solidFill>
                  <a:prstClr val="black"/>
                </a:solidFill>
              </a:rPr>
              <a:t>Состав: </a:t>
            </a:r>
            <a:r>
              <a:rPr lang="en-US" sz="900" dirty="0" smtClean="0"/>
              <a:t>Sucrose</a:t>
            </a:r>
            <a:r>
              <a:rPr lang="ru-RU" sz="900" dirty="0" smtClean="0"/>
              <a:t> </a:t>
            </a:r>
            <a:r>
              <a:rPr lang="ru-RU" sz="900" dirty="0"/>
              <a:t>(коричневый сахар), </a:t>
            </a:r>
            <a:r>
              <a:rPr lang="en-US" sz="900" dirty="0" err="1"/>
              <a:t>Pinus</a:t>
            </a:r>
            <a:r>
              <a:rPr lang="en-US" sz="900" dirty="0"/>
              <a:t> </a:t>
            </a:r>
            <a:r>
              <a:rPr lang="en-US" sz="900" dirty="0" err="1"/>
              <a:t>Sibirica</a:t>
            </a:r>
            <a:r>
              <a:rPr lang="en-US" sz="900" dirty="0"/>
              <a:t> Shell Powder</a:t>
            </a:r>
            <a:r>
              <a:rPr lang="ru-RU" sz="900" dirty="0"/>
              <a:t> (молотые кедровые орешки), </a:t>
            </a:r>
            <a:r>
              <a:rPr lang="en-US" sz="900" dirty="0" err="1"/>
              <a:t>Pinus</a:t>
            </a:r>
            <a:r>
              <a:rPr lang="en-US" sz="900" dirty="0"/>
              <a:t> </a:t>
            </a:r>
            <a:r>
              <a:rPr lang="en-US" sz="900" dirty="0" err="1"/>
              <a:t>Sibirica</a:t>
            </a:r>
            <a:r>
              <a:rPr lang="en-US" sz="900" dirty="0"/>
              <a:t> Seed Oil</a:t>
            </a:r>
            <a:r>
              <a:rPr lang="ru-RU" sz="900" baseline="30000" dirty="0"/>
              <a:t>WH</a:t>
            </a:r>
            <a:r>
              <a:rPr lang="ru-RU" sz="900" dirty="0"/>
              <a:t> (масло сибирского кедра), </a:t>
            </a:r>
            <a:r>
              <a:rPr lang="en-US" sz="900" dirty="0"/>
              <a:t>Glycerin</a:t>
            </a:r>
            <a:r>
              <a:rPr lang="ru-RU" sz="900" dirty="0"/>
              <a:t>, </a:t>
            </a:r>
            <a:r>
              <a:rPr lang="en-US" sz="900" dirty="0" err="1"/>
              <a:t>Butyrospermum</a:t>
            </a:r>
            <a:r>
              <a:rPr lang="en-US" sz="900" dirty="0"/>
              <a:t> </a:t>
            </a:r>
            <a:r>
              <a:rPr lang="en-US" sz="900" dirty="0" err="1"/>
              <a:t>Parkii</a:t>
            </a:r>
            <a:r>
              <a:rPr lang="en-US" sz="900" dirty="0"/>
              <a:t> Butter</a:t>
            </a:r>
            <a:r>
              <a:rPr lang="ru-RU" sz="900" dirty="0"/>
              <a:t>, </a:t>
            </a:r>
            <a:r>
              <a:rPr lang="en-US" sz="900" dirty="0"/>
              <a:t>Mel</a:t>
            </a:r>
            <a:r>
              <a:rPr lang="ru-RU" sz="900" dirty="0"/>
              <a:t>* (дикий мед), </a:t>
            </a:r>
            <a:r>
              <a:rPr lang="ru-RU" sz="900" dirty="0" err="1"/>
              <a:t>Moose</a:t>
            </a:r>
            <a:r>
              <a:rPr lang="ru-RU" sz="900" dirty="0"/>
              <a:t> </a:t>
            </a:r>
            <a:r>
              <a:rPr lang="ru-RU" sz="900" dirty="0" err="1"/>
              <a:t>Milk</a:t>
            </a:r>
            <a:r>
              <a:rPr lang="ru-RU" sz="900" dirty="0"/>
              <a:t> (лосиное молоко), </a:t>
            </a:r>
            <a:r>
              <a:rPr lang="en-US" sz="900" dirty="0" err="1"/>
              <a:t>Rhodiola</a:t>
            </a:r>
            <a:r>
              <a:rPr lang="en-US" sz="900" dirty="0"/>
              <a:t> </a:t>
            </a:r>
            <a:r>
              <a:rPr lang="en-US" sz="900" dirty="0" err="1"/>
              <a:t>Rosea</a:t>
            </a:r>
            <a:r>
              <a:rPr lang="en-US" sz="900" dirty="0"/>
              <a:t> Root </a:t>
            </a:r>
            <a:r>
              <a:rPr lang="en-US" sz="900" dirty="0" err="1"/>
              <a:t>Extract</a:t>
            </a:r>
            <a:r>
              <a:rPr lang="en-US" sz="900" baseline="30000" dirty="0" err="1"/>
              <a:t>WH</a:t>
            </a:r>
            <a:r>
              <a:rPr lang="ru-RU" sz="900" dirty="0"/>
              <a:t> (экстракт </a:t>
            </a:r>
            <a:r>
              <a:rPr lang="ru-RU" sz="900" dirty="0" err="1"/>
              <a:t>родиолы</a:t>
            </a:r>
            <a:r>
              <a:rPr lang="ru-RU" sz="900" dirty="0"/>
              <a:t> розовой), </a:t>
            </a:r>
            <a:r>
              <a:rPr lang="ru-RU" sz="900" dirty="0" err="1"/>
              <a:t>Hesperis</a:t>
            </a:r>
            <a:r>
              <a:rPr lang="ru-RU" sz="900" dirty="0"/>
              <a:t> </a:t>
            </a:r>
            <a:r>
              <a:rPr lang="ru-RU" sz="900" dirty="0" err="1"/>
              <a:t>Sibirica</a:t>
            </a:r>
            <a:r>
              <a:rPr lang="ru-RU" sz="900" dirty="0"/>
              <a:t> </a:t>
            </a:r>
            <a:r>
              <a:rPr lang="ru-RU" sz="900" dirty="0" err="1"/>
              <a:t>Extract</a:t>
            </a:r>
            <a:r>
              <a:rPr lang="en-US" sz="900" baseline="30000" dirty="0"/>
              <a:t>WH</a:t>
            </a:r>
            <a:r>
              <a:rPr lang="ru-RU" sz="900" dirty="0"/>
              <a:t> (экстракт вечерницы сибирской), </a:t>
            </a:r>
            <a:r>
              <a:rPr lang="ru-RU" sz="900" dirty="0" err="1"/>
              <a:t>Cetraria</a:t>
            </a:r>
            <a:r>
              <a:rPr lang="ru-RU" sz="900" dirty="0"/>
              <a:t> </a:t>
            </a:r>
            <a:r>
              <a:rPr lang="ru-RU" sz="900" dirty="0" err="1"/>
              <a:t>Nivalis</a:t>
            </a:r>
            <a:r>
              <a:rPr lang="ru-RU" sz="900" dirty="0"/>
              <a:t> </a:t>
            </a:r>
            <a:r>
              <a:rPr lang="ru-RU" sz="900" dirty="0" err="1"/>
              <a:t>Extract</a:t>
            </a:r>
            <a:r>
              <a:rPr lang="en-US" sz="900" baseline="30000" dirty="0"/>
              <a:t>WH</a:t>
            </a:r>
            <a:r>
              <a:rPr lang="ru-RU" sz="900" dirty="0"/>
              <a:t> (экстракт кладонии снежной), </a:t>
            </a:r>
            <a:r>
              <a:rPr lang="en-US" sz="900" dirty="0" err="1"/>
              <a:t>Cetearyl</a:t>
            </a:r>
            <a:r>
              <a:rPr lang="en-US" sz="900" dirty="0"/>
              <a:t> Alcohol</a:t>
            </a:r>
            <a:r>
              <a:rPr lang="ru-RU" sz="900" dirty="0"/>
              <a:t>, </a:t>
            </a:r>
            <a:r>
              <a:rPr lang="en-US" sz="900" dirty="0" err="1"/>
              <a:t>Cocamidopropyl</a:t>
            </a:r>
            <a:r>
              <a:rPr lang="en-US" sz="900" dirty="0"/>
              <a:t> </a:t>
            </a:r>
            <a:r>
              <a:rPr lang="en-US" sz="900" dirty="0" err="1"/>
              <a:t>Betaine</a:t>
            </a:r>
            <a:r>
              <a:rPr lang="ru-RU" sz="900" dirty="0"/>
              <a:t>, </a:t>
            </a:r>
            <a:r>
              <a:rPr lang="ru-RU" sz="900" dirty="0" err="1"/>
              <a:t>Cedrus</a:t>
            </a:r>
            <a:r>
              <a:rPr lang="ru-RU" sz="900" dirty="0"/>
              <a:t> </a:t>
            </a:r>
            <a:r>
              <a:rPr lang="ru-RU" sz="900" dirty="0" err="1"/>
              <a:t>Atlantica</a:t>
            </a:r>
            <a:r>
              <a:rPr lang="ru-RU" sz="900" dirty="0"/>
              <a:t> </a:t>
            </a:r>
            <a:r>
              <a:rPr lang="ru-RU" sz="900" dirty="0" err="1"/>
              <a:t>Wood</a:t>
            </a:r>
            <a:r>
              <a:rPr lang="ru-RU" sz="900" dirty="0"/>
              <a:t> </a:t>
            </a:r>
            <a:r>
              <a:rPr lang="ru-RU" sz="900" dirty="0" err="1"/>
              <a:t>Oil</a:t>
            </a:r>
            <a:r>
              <a:rPr lang="ru-RU" sz="900" dirty="0"/>
              <a:t>* (эфирное масло кедра), </a:t>
            </a:r>
            <a:r>
              <a:rPr lang="en-US" sz="900" dirty="0" err="1"/>
              <a:t>Theobroma</a:t>
            </a:r>
            <a:r>
              <a:rPr lang="en-US" sz="900" dirty="0"/>
              <a:t> Cacao Seed Butter</a:t>
            </a:r>
            <a:r>
              <a:rPr lang="ru-RU" sz="900" dirty="0"/>
              <a:t>* (масло какао), </a:t>
            </a:r>
            <a:r>
              <a:rPr lang="en-US" sz="900" dirty="0" err="1"/>
              <a:t>Hippophae</a:t>
            </a:r>
            <a:r>
              <a:rPr lang="en-US" sz="900" dirty="0"/>
              <a:t> </a:t>
            </a:r>
            <a:r>
              <a:rPr lang="en-US" sz="900" dirty="0" err="1"/>
              <a:t>Rhamnoidesamidopropyl</a:t>
            </a:r>
            <a:r>
              <a:rPr lang="en-US" sz="900" dirty="0"/>
              <a:t> </a:t>
            </a:r>
            <a:r>
              <a:rPr lang="en-US" sz="900" dirty="0" err="1"/>
              <a:t>Betaine</a:t>
            </a:r>
            <a:r>
              <a:rPr lang="en-US" sz="900" baseline="30000" dirty="0" err="1"/>
              <a:t>HR</a:t>
            </a:r>
            <a:r>
              <a:rPr lang="ru-RU" sz="900" dirty="0"/>
              <a:t>, </a:t>
            </a:r>
            <a:r>
              <a:rPr lang="en-US" sz="900" dirty="0" err="1"/>
              <a:t>Pineamidopropyl</a:t>
            </a:r>
            <a:r>
              <a:rPr lang="en-US" sz="900" dirty="0"/>
              <a:t> </a:t>
            </a:r>
            <a:r>
              <a:rPr lang="en-US" sz="900" dirty="0" err="1"/>
              <a:t>Betaine</a:t>
            </a:r>
            <a:r>
              <a:rPr lang="en-US" sz="900" baseline="30000" dirty="0" err="1"/>
              <a:t>PS</a:t>
            </a:r>
            <a:r>
              <a:rPr lang="ru-RU" sz="900" dirty="0"/>
              <a:t>.</a:t>
            </a:r>
          </a:p>
          <a:p>
            <a:r>
              <a:rPr lang="ru-RU" sz="900" dirty="0"/>
              <a:t>(*) - органические ингредиенты</a:t>
            </a:r>
          </a:p>
          <a:p>
            <a:r>
              <a:rPr lang="ru-RU" sz="900" dirty="0"/>
              <a:t>(</a:t>
            </a:r>
            <a:r>
              <a:rPr lang="ru-RU" sz="900" baseline="30000" dirty="0"/>
              <a:t>WH</a:t>
            </a:r>
            <a:r>
              <a:rPr lang="ru-RU" sz="900" dirty="0"/>
              <a:t>) – органические экстракты дикорастущих растений Сибири</a:t>
            </a:r>
          </a:p>
          <a:p>
            <a:r>
              <a:rPr lang="ru-RU" sz="900" dirty="0"/>
              <a:t>(</a:t>
            </a:r>
            <a:r>
              <a:rPr lang="ru-RU" sz="900" baseline="30000" dirty="0"/>
              <a:t>PS</a:t>
            </a:r>
            <a:r>
              <a:rPr lang="ru-RU" sz="900" dirty="0"/>
              <a:t>) - производное масла сибирского кедра</a:t>
            </a:r>
          </a:p>
          <a:p>
            <a:r>
              <a:rPr lang="ru-RU" sz="900" dirty="0"/>
              <a:t>(</a:t>
            </a:r>
            <a:r>
              <a:rPr lang="en-US" sz="900" baseline="30000" dirty="0"/>
              <a:t>HR</a:t>
            </a:r>
            <a:r>
              <a:rPr lang="ru-RU" sz="900" dirty="0"/>
              <a:t>) – производное масла алтайской облепихи</a:t>
            </a:r>
          </a:p>
          <a:p>
            <a:r>
              <a:rPr lang="ru-RU" dirty="0"/>
              <a:t> </a:t>
            </a:r>
          </a:p>
          <a:p>
            <a:r>
              <a:rPr lang="ru-RU" sz="900" b="1" dirty="0"/>
              <a:t>Объем:</a:t>
            </a:r>
            <a:r>
              <a:rPr lang="ru-RU" sz="900" dirty="0"/>
              <a:t> 450 </a:t>
            </a:r>
            <a:r>
              <a:rPr lang="ru-RU" sz="900" dirty="0" smtClean="0"/>
              <a:t>мл</a:t>
            </a:r>
          </a:p>
          <a:p>
            <a:r>
              <a:rPr lang="ru-RU" sz="900" dirty="0" smtClean="0"/>
              <a:t>6 шт. в </a:t>
            </a:r>
            <a:r>
              <a:rPr lang="ru-RU" sz="900" dirty="0" err="1" smtClean="0"/>
              <a:t>гофрокоробе</a:t>
            </a:r>
            <a:endParaRPr lang="ru-RU" sz="900" dirty="0" smtClean="0"/>
          </a:p>
          <a:p>
            <a:r>
              <a:rPr lang="ru-RU" sz="900" b="1" dirty="0"/>
              <a:t>4607174436459</a:t>
            </a:r>
            <a:endParaRPr lang="ru-RU" sz="900" dirty="0" smtClean="0"/>
          </a:p>
          <a:p>
            <a:endParaRPr lang="ru-RU" sz="9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logo_CDesserts.jpg"/>
          <p:cNvPicPr>
            <a:picLocks noChangeAspect="1"/>
          </p:cNvPicPr>
          <p:nvPr/>
        </p:nvPicPr>
        <p:blipFill>
          <a:blip r:embed="rId3" cstate="print"/>
          <a:srcRect l="29394" t="5882" r="33076" b="32353"/>
          <a:stretch>
            <a:fillRect/>
          </a:stretch>
        </p:blipFill>
        <p:spPr>
          <a:xfrm>
            <a:off x="8001024" y="142852"/>
            <a:ext cx="938191" cy="10911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ConceptoTitulNrFy" pitchFamily="82" charset="-52"/>
              </a:rPr>
              <a:t>СКРАБЫ ДЛЯ ТЕЛА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_ConceptoTitulNrFy" pitchFamily="82" charset="-52"/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4141785" cy="552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000496" y="1352070"/>
            <a:ext cx="4786314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МЯТНЫЙ ЛЁД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_ConceptoTitulNrFy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тонизирующий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_ConceptoTitulNrFy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BIO-СКРАБ ДЛЯ ТЕЛА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_ConceptoTitulNrFy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Свежесть диких арктических растений бодрит, как глоток морозного воздуха, а активные натуральные компоненты BIO-СКРАБА эффективно тонизируют и подтягивают кожу, делая её упругой и эластичной.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Дикая таежная мята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богата витаминами и эфирными маслами, которые тонизируют и деликатно ухаживают за кожей, придавая ей здоровый вид и сияние.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Масло арктической розы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настоящий природный кладезь витаминов А, В, РР и антиоксидантов, которые оказывают на кожу укрепляющее и смягчающее действие, делая ей невероятно мягкой и шелковистой.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Камчатская белая соль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настоящий природный кладезь полезных минералов, которые обновляют и тонизируют кожу. Она мгновенно становится шелковистой и подтянутой.</a:t>
            </a:r>
          </a:p>
          <a:p>
            <a:r>
              <a:rPr lang="ru-RU" sz="900" b="1" dirty="0">
                <a:solidFill>
                  <a:prstClr val="black"/>
                </a:solidFill>
              </a:rPr>
              <a:t>Состав: </a:t>
            </a:r>
            <a:r>
              <a:rPr lang="en-US" sz="900" dirty="0" smtClean="0"/>
              <a:t>Sodium </a:t>
            </a:r>
            <a:r>
              <a:rPr lang="en-US" sz="900" dirty="0"/>
              <a:t>Chloride</a:t>
            </a:r>
            <a:r>
              <a:rPr lang="ru-RU" sz="900" dirty="0"/>
              <a:t> (камчатская белая соль), </a:t>
            </a:r>
            <a:r>
              <a:rPr lang="en-US" sz="900" dirty="0"/>
              <a:t>Glycerin</a:t>
            </a:r>
            <a:r>
              <a:rPr lang="ru-RU" sz="900" dirty="0"/>
              <a:t>, </a:t>
            </a:r>
            <a:r>
              <a:rPr lang="en-US" sz="900" dirty="0" err="1"/>
              <a:t>Cetearyl</a:t>
            </a:r>
            <a:r>
              <a:rPr lang="en-US" sz="900" dirty="0"/>
              <a:t> Alcohol</a:t>
            </a:r>
            <a:r>
              <a:rPr lang="ru-RU" sz="900" dirty="0"/>
              <a:t>, </a:t>
            </a:r>
            <a:r>
              <a:rPr lang="en-US" sz="900" dirty="0" err="1"/>
              <a:t>Butyrospermum</a:t>
            </a:r>
            <a:r>
              <a:rPr lang="en-US" sz="900" dirty="0"/>
              <a:t> </a:t>
            </a:r>
            <a:r>
              <a:rPr lang="en-US" sz="900" dirty="0" err="1"/>
              <a:t>Parkii</a:t>
            </a:r>
            <a:r>
              <a:rPr lang="en-US" sz="900" dirty="0"/>
              <a:t> Butter</a:t>
            </a:r>
            <a:r>
              <a:rPr lang="ru-RU" sz="900" dirty="0"/>
              <a:t>, </a:t>
            </a:r>
            <a:r>
              <a:rPr lang="en-US" sz="900" dirty="0" err="1"/>
              <a:t>Cocamidopropyl</a:t>
            </a:r>
            <a:r>
              <a:rPr lang="en-US" sz="900" dirty="0"/>
              <a:t> </a:t>
            </a:r>
            <a:r>
              <a:rPr lang="en-US" sz="900" dirty="0" err="1"/>
              <a:t>Betaine</a:t>
            </a:r>
            <a:r>
              <a:rPr lang="ru-RU" sz="900" dirty="0"/>
              <a:t>, </a:t>
            </a:r>
            <a:r>
              <a:rPr lang="en-US" sz="900" dirty="0" err="1"/>
              <a:t>Mentha</a:t>
            </a:r>
            <a:r>
              <a:rPr lang="en-US" sz="900" dirty="0"/>
              <a:t> </a:t>
            </a:r>
            <a:r>
              <a:rPr lang="en-US" sz="900" dirty="0" err="1"/>
              <a:t>Piperita</a:t>
            </a:r>
            <a:r>
              <a:rPr lang="en-US" sz="900" dirty="0"/>
              <a:t> Leaf Oil</a:t>
            </a:r>
            <a:r>
              <a:rPr lang="ru-RU" sz="900" dirty="0"/>
              <a:t>* (масло дикой таежной мяты), </a:t>
            </a:r>
            <a:r>
              <a:rPr lang="ru-RU" sz="900" dirty="0" err="1"/>
              <a:t>Novosieversia</a:t>
            </a:r>
            <a:r>
              <a:rPr lang="ru-RU" sz="900" dirty="0"/>
              <a:t> </a:t>
            </a:r>
            <a:r>
              <a:rPr lang="ru-RU" sz="900" dirty="0" err="1"/>
              <a:t>Glacialis</a:t>
            </a:r>
            <a:r>
              <a:rPr lang="ru-RU" sz="900" dirty="0"/>
              <a:t> </a:t>
            </a:r>
            <a:r>
              <a:rPr lang="ru-RU" sz="900" dirty="0" err="1"/>
              <a:t>Oil</a:t>
            </a:r>
            <a:r>
              <a:rPr lang="ru-RU" sz="900" dirty="0"/>
              <a:t>* (масло арктической розы), </a:t>
            </a:r>
            <a:r>
              <a:rPr lang="ru-RU" sz="900" dirty="0" err="1"/>
              <a:t>Rosa</a:t>
            </a:r>
            <a:r>
              <a:rPr lang="ru-RU" sz="900" dirty="0"/>
              <a:t> </a:t>
            </a:r>
            <a:r>
              <a:rPr lang="ru-RU" sz="900" dirty="0" err="1"/>
              <a:t>Davuca</a:t>
            </a:r>
            <a:r>
              <a:rPr lang="ru-RU" sz="900" dirty="0"/>
              <a:t> </a:t>
            </a:r>
            <a:r>
              <a:rPr lang="en-US" sz="900" dirty="0"/>
              <a:t>Leaf</a:t>
            </a:r>
            <a:r>
              <a:rPr lang="ru-RU" sz="900" dirty="0"/>
              <a:t> (лепестки </a:t>
            </a:r>
            <a:r>
              <a:rPr lang="ru-RU" sz="900" dirty="0" err="1"/>
              <a:t>даурской</a:t>
            </a:r>
            <a:r>
              <a:rPr lang="ru-RU" sz="900" dirty="0"/>
              <a:t> розы), </a:t>
            </a:r>
            <a:r>
              <a:rPr lang="ru-RU" sz="900" dirty="0" err="1"/>
              <a:t>Geranium</a:t>
            </a:r>
            <a:r>
              <a:rPr lang="ru-RU" sz="900" dirty="0"/>
              <a:t> </a:t>
            </a:r>
            <a:r>
              <a:rPr lang="ru-RU" sz="900" dirty="0" err="1"/>
              <a:t>Sibiricum</a:t>
            </a:r>
            <a:r>
              <a:rPr lang="ru-RU" sz="900" dirty="0"/>
              <a:t> </a:t>
            </a:r>
            <a:r>
              <a:rPr lang="ru-RU" sz="900" dirty="0" err="1"/>
              <a:t>Extract</a:t>
            </a:r>
            <a:r>
              <a:rPr lang="ru-RU" sz="900" baseline="30000" dirty="0" err="1"/>
              <a:t>WH</a:t>
            </a:r>
            <a:r>
              <a:rPr lang="ru-RU" sz="900" dirty="0"/>
              <a:t> (экстракт герани сибирской), </a:t>
            </a:r>
            <a:r>
              <a:rPr lang="ru-RU" sz="900" dirty="0" err="1"/>
              <a:t>Diplazium</a:t>
            </a:r>
            <a:r>
              <a:rPr lang="ru-RU" sz="900" dirty="0"/>
              <a:t> </a:t>
            </a:r>
            <a:r>
              <a:rPr lang="ru-RU" sz="900" dirty="0" err="1"/>
              <a:t>Sibiricum</a:t>
            </a:r>
            <a:r>
              <a:rPr lang="ru-RU" sz="900" dirty="0"/>
              <a:t> </a:t>
            </a:r>
            <a:r>
              <a:rPr lang="ru-RU" sz="900" dirty="0" err="1"/>
              <a:t>Extract</a:t>
            </a:r>
            <a:r>
              <a:rPr lang="ru-RU" sz="900" baseline="30000" dirty="0" err="1"/>
              <a:t>WH</a:t>
            </a:r>
            <a:r>
              <a:rPr lang="ru-RU" sz="900" dirty="0"/>
              <a:t> (экстракт </a:t>
            </a:r>
            <a:r>
              <a:rPr lang="ru-RU" sz="900" dirty="0" err="1"/>
              <a:t>диплазиума</a:t>
            </a:r>
            <a:r>
              <a:rPr lang="ru-RU" sz="900" dirty="0"/>
              <a:t> сибирского), </a:t>
            </a:r>
            <a:r>
              <a:rPr lang="ru-RU" sz="900" dirty="0" err="1"/>
              <a:t>Cetraria</a:t>
            </a:r>
            <a:r>
              <a:rPr lang="ru-RU" sz="900" dirty="0"/>
              <a:t> </a:t>
            </a:r>
            <a:r>
              <a:rPr lang="ru-RU" sz="900" dirty="0" err="1"/>
              <a:t>Nivalis</a:t>
            </a:r>
            <a:r>
              <a:rPr lang="ru-RU" sz="900" dirty="0"/>
              <a:t> </a:t>
            </a:r>
            <a:r>
              <a:rPr lang="ru-RU" sz="900" dirty="0" err="1"/>
              <a:t>Extract</a:t>
            </a:r>
            <a:r>
              <a:rPr lang="en-US" sz="900" baseline="30000" dirty="0"/>
              <a:t>WH</a:t>
            </a:r>
            <a:r>
              <a:rPr lang="ru-RU" sz="900" dirty="0"/>
              <a:t> (экстракт кладонии снежной), </a:t>
            </a:r>
            <a:r>
              <a:rPr lang="ru-RU" sz="900" dirty="0" err="1"/>
              <a:t>Iris</a:t>
            </a:r>
            <a:r>
              <a:rPr lang="ru-RU" sz="900" dirty="0"/>
              <a:t> </a:t>
            </a:r>
            <a:r>
              <a:rPr lang="ru-RU" sz="900" dirty="0" err="1"/>
              <a:t>Florentina</a:t>
            </a:r>
            <a:r>
              <a:rPr lang="ru-RU" sz="900" dirty="0"/>
              <a:t> </a:t>
            </a:r>
            <a:r>
              <a:rPr lang="ru-RU" sz="900" dirty="0" err="1"/>
              <a:t>Root</a:t>
            </a:r>
            <a:r>
              <a:rPr lang="ru-RU" sz="900" dirty="0"/>
              <a:t> </a:t>
            </a:r>
            <a:r>
              <a:rPr lang="ru-RU" sz="900" dirty="0" err="1"/>
              <a:t>Extract</a:t>
            </a:r>
            <a:r>
              <a:rPr lang="ru-RU" sz="900" dirty="0"/>
              <a:t> (экстракт ириса флорентийского), </a:t>
            </a:r>
            <a:r>
              <a:rPr lang="en-US" sz="900" dirty="0" err="1"/>
              <a:t>Hippophae</a:t>
            </a:r>
            <a:r>
              <a:rPr lang="en-US" sz="900" dirty="0"/>
              <a:t> </a:t>
            </a:r>
            <a:r>
              <a:rPr lang="en-US" sz="900" dirty="0" err="1"/>
              <a:t>Rhamnoidesamidopropyl</a:t>
            </a:r>
            <a:r>
              <a:rPr lang="en-US" sz="900" dirty="0"/>
              <a:t> </a:t>
            </a:r>
            <a:r>
              <a:rPr lang="en-US" sz="900" dirty="0" err="1"/>
              <a:t>Betaine</a:t>
            </a:r>
            <a:r>
              <a:rPr lang="en-US" sz="900" baseline="30000" dirty="0" err="1"/>
              <a:t>HR</a:t>
            </a:r>
            <a:r>
              <a:rPr lang="ru-RU" sz="900" dirty="0"/>
              <a:t>, </a:t>
            </a:r>
            <a:r>
              <a:rPr lang="en-US" sz="900" dirty="0" err="1"/>
              <a:t>Pineamidopropyl</a:t>
            </a:r>
            <a:r>
              <a:rPr lang="en-US" sz="900" dirty="0"/>
              <a:t> </a:t>
            </a:r>
            <a:r>
              <a:rPr lang="en-US" sz="900" dirty="0" err="1"/>
              <a:t>Betaine</a:t>
            </a:r>
            <a:r>
              <a:rPr lang="en-US" sz="900" baseline="30000" dirty="0" err="1"/>
              <a:t>PS</a:t>
            </a:r>
            <a:r>
              <a:rPr lang="ru-RU" sz="900" dirty="0"/>
              <a:t>.</a:t>
            </a:r>
          </a:p>
          <a:p>
            <a:r>
              <a:rPr lang="ru-RU" sz="900" dirty="0"/>
              <a:t>(*) - органические ингредиенты</a:t>
            </a:r>
          </a:p>
          <a:p>
            <a:r>
              <a:rPr lang="ru-RU" sz="900" dirty="0"/>
              <a:t>(</a:t>
            </a:r>
            <a:r>
              <a:rPr lang="ru-RU" sz="900" baseline="30000" dirty="0"/>
              <a:t>WH</a:t>
            </a:r>
            <a:r>
              <a:rPr lang="ru-RU" sz="900" dirty="0"/>
              <a:t>) – органические экстракты дикорастущих растений Сибири</a:t>
            </a:r>
          </a:p>
          <a:p>
            <a:r>
              <a:rPr lang="ru-RU" sz="900" dirty="0"/>
              <a:t>(</a:t>
            </a:r>
            <a:r>
              <a:rPr lang="ru-RU" sz="900" baseline="30000" dirty="0"/>
              <a:t>PS</a:t>
            </a:r>
            <a:r>
              <a:rPr lang="ru-RU" sz="900" dirty="0"/>
              <a:t>) - производное масла сибирского кедра</a:t>
            </a:r>
          </a:p>
          <a:p>
            <a:r>
              <a:rPr lang="ru-RU" sz="900" dirty="0"/>
              <a:t>(</a:t>
            </a:r>
            <a:r>
              <a:rPr lang="en-US" sz="900" baseline="30000" dirty="0"/>
              <a:t>HR</a:t>
            </a:r>
            <a:r>
              <a:rPr lang="ru-RU" sz="900" dirty="0"/>
              <a:t>) – производное масла алтайской </a:t>
            </a:r>
            <a:r>
              <a:rPr lang="ru-RU" sz="900" dirty="0" smtClean="0"/>
              <a:t>облепихи</a:t>
            </a:r>
          </a:p>
          <a:p>
            <a:endParaRPr lang="ru-RU" sz="900" b="1" dirty="0" smtClean="0"/>
          </a:p>
          <a:p>
            <a:r>
              <a:rPr lang="ru-RU" sz="900" b="1" dirty="0" smtClean="0"/>
              <a:t>Объем:</a:t>
            </a:r>
            <a:r>
              <a:rPr lang="ru-RU" sz="900" dirty="0" smtClean="0"/>
              <a:t> 450 мл</a:t>
            </a:r>
          </a:p>
          <a:p>
            <a:r>
              <a:rPr lang="ru-RU" sz="900" dirty="0" smtClean="0"/>
              <a:t>6 шт. в </a:t>
            </a:r>
            <a:r>
              <a:rPr lang="ru-RU" sz="900" dirty="0" err="1" smtClean="0"/>
              <a:t>гофрокоробе</a:t>
            </a:r>
            <a:endParaRPr lang="ru-RU" sz="900" dirty="0" smtClean="0"/>
          </a:p>
          <a:p>
            <a:r>
              <a:rPr lang="ru-RU" sz="900" b="1" dirty="0"/>
              <a:t>4607174436473</a:t>
            </a:r>
            <a:endParaRPr lang="ru-RU" sz="900" dirty="0" smtClean="0"/>
          </a:p>
          <a:p>
            <a:endParaRPr lang="ru-RU" sz="9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logo_CDesserts.jpg"/>
          <p:cNvPicPr>
            <a:picLocks noChangeAspect="1"/>
          </p:cNvPicPr>
          <p:nvPr/>
        </p:nvPicPr>
        <p:blipFill>
          <a:blip r:embed="rId3" cstate="print"/>
          <a:srcRect l="29394" t="5882" r="33076" b="32353"/>
          <a:stretch>
            <a:fillRect/>
          </a:stretch>
        </p:blipFill>
        <p:spPr>
          <a:xfrm>
            <a:off x="8001024" y="142852"/>
            <a:ext cx="938191" cy="10911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a_ConceptoTitulNrFy" pitchFamily="82" charset="-52"/>
              </a:rPr>
              <a:t>СКРАБЫ ДЛЯ ТЕЛА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a_ConceptoTitulNrFy" pitchFamily="82" charset="-52"/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463" y="1090642"/>
            <a:ext cx="4325537" cy="576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143372" y="1590668"/>
            <a:ext cx="5000628" cy="512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ЧЕРНИЧНАЯ ИКРА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_ConceptoTitulNrFy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витаминный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_ConceptoTitulNrFy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BIO-СКРАБ ДЛЯ ТЕЛА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_ConceptoTitulNrFy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Сочная дикая черника настоящий драгоценный черный жемчуг таежного леса. Активные натуральные компоненты этого BIO-СКРАБА дарят невероятный витаминный заряд коже, наполняя её силой и энергией.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Ягоды дикой черники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настоящий кладезь витаминов, которые дарят коже молодость и здоровье, делая ей гладкой и шелковистой.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Масло дикого шиповника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богато каротином, аминокислотами и кальцием, которые эффективно укрепляют и тонизируют кожу, подтягивая и разглаживая её.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Кедровая скорлупа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деликатно очищает и выравнивает кожу, способствуя естественному процессу обновления и восстановления.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 счет высокого содержания калия и магния,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тростниковый сахар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глубоко питает и восстанавливает кожу, делая её невероятно нежной и гладкой.</a:t>
            </a:r>
          </a:p>
          <a:p>
            <a:r>
              <a:rPr lang="ru-RU" sz="900" b="1" dirty="0">
                <a:solidFill>
                  <a:prstClr val="black"/>
                </a:solidFill>
              </a:rPr>
              <a:t>Состав: </a:t>
            </a:r>
            <a:r>
              <a:rPr lang="en-US" sz="900" dirty="0" smtClean="0"/>
              <a:t>Glycerin</a:t>
            </a:r>
            <a:r>
              <a:rPr lang="ru-RU" sz="900" dirty="0"/>
              <a:t>, </a:t>
            </a:r>
            <a:r>
              <a:rPr lang="en-US" sz="900" dirty="0"/>
              <a:t>Sucrose</a:t>
            </a:r>
            <a:r>
              <a:rPr lang="ru-RU" sz="900" dirty="0"/>
              <a:t> (тростниковый сахар), </a:t>
            </a:r>
            <a:r>
              <a:rPr lang="ru-RU" sz="900" dirty="0" err="1"/>
              <a:t>Vaccinium</a:t>
            </a:r>
            <a:r>
              <a:rPr lang="ru-RU" sz="900" dirty="0"/>
              <a:t> </a:t>
            </a:r>
            <a:r>
              <a:rPr lang="ru-RU" sz="900" dirty="0" err="1"/>
              <a:t>Myrtillus</a:t>
            </a:r>
            <a:r>
              <a:rPr lang="ru-RU" sz="900" dirty="0"/>
              <a:t> </a:t>
            </a:r>
            <a:r>
              <a:rPr lang="ru-RU" sz="900" dirty="0" err="1"/>
              <a:t>Fruit</a:t>
            </a:r>
            <a:r>
              <a:rPr lang="ru-RU" sz="900" dirty="0"/>
              <a:t> (ягоды таежной черники), </a:t>
            </a:r>
            <a:r>
              <a:rPr lang="en-US" sz="900" dirty="0" err="1"/>
              <a:t>Decyl</a:t>
            </a:r>
            <a:r>
              <a:rPr lang="en-US" sz="900" dirty="0"/>
              <a:t> </a:t>
            </a:r>
            <a:r>
              <a:rPr lang="en-US" sz="900" dirty="0" err="1"/>
              <a:t>Glucoside</a:t>
            </a:r>
            <a:r>
              <a:rPr lang="ru-RU" sz="900" dirty="0"/>
              <a:t>, </a:t>
            </a:r>
            <a:r>
              <a:rPr lang="en-US" sz="900" dirty="0"/>
              <a:t>Sucrose </a:t>
            </a:r>
            <a:r>
              <a:rPr lang="en-US" sz="900" dirty="0" err="1"/>
              <a:t>Laurate</a:t>
            </a:r>
            <a:r>
              <a:rPr lang="ru-RU" sz="900" dirty="0"/>
              <a:t>, </a:t>
            </a:r>
            <a:r>
              <a:rPr lang="en-US" sz="900" dirty="0"/>
              <a:t>Sucrose </a:t>
            </a:r>
            <a:r>
              <a:rPr lang="en-US" sz="900" dirty="0" err="1"/>
              <a:t>Dilaurate</a:t>
            </a:r>
            <a:r>
              <a:rPr lang="ru-RU" sz="900" dirty="0"/>
              <a:t>, </a:t>
            </a:r>
            <a:r>
              <a:rPr lang="en-US" sz="900" dirty="0"/>
              <a:t>Sucrose </a:t>
            </a:r>
            <a:r>
              <a:rPr lang="en-US" sz="900" dirty="0" err="1"/>
              <a:t>Trilaurate</a:t>
            </a:r>
            <a:r>
              <a:rPr lang="ru-RU" sz="900" dirty="0"/>
              <a:t>, </a:t>
            </a:r>
            <a:r>
              <a:rPr lang="en-US" sz="900" dirty="0"/>
              <a:t>Helianthus </a:t>
            </a:r>
            <a:r>
              <a:rPr lang="en-US" sz="900" dirty="0" err="1"/>
              <a:t>Annuus</a:t>
            </a:r>
            <a:r>
              <a:rPr lang="en-US" sz="900" dirty="0"/>
              <a:t> Seed Oil</a:t>
            </a:r>
            <a:r>
              <a:rPr lang="ru-RU" sz="900" dirty="0"/>
              <a:t>, </a:t>
            </a:r>
            <a:r>
              <a:rPr lang="en-US" sz="900" dirty="0" err="1"/>
              <a:t>Cetearyl</a:t>
            </a:r>
            <a:r>
              <a:rPr lang="en-US" sz="900" dirty="0"/>
              <a:t> Alcohol</a:t>
            </a:r>
            <a:r>
              <a:rPr lang="ru-RU" sz="900" dirty="0"/>
              <a:t>, </a:t>
            </a:r>
            <a:r>
              <a:rPr lang="en-US" sz="900" dirty="0" err="1"/>
              <a:t>Pinus</a:t>
            </a:r>
            <a:r>
              <a:rPr lang="en-US" sz="900" dirty="0"/>
              <a:t> </a:t>
            </a:r>
            <a:r>
              <a:rPr lang="en-US" sz="900" dirty="0" err="1"/>
              <a:t>Sibirica</a:t>
            </a:r>
            <a:r>
              <a:rPr lang="en-US" sz="900" dirty="0"/>
              <a:t> Shell Powder</a:t>
            </a:r>
            <a:r>
              <a:rPr lang="ru-RU" sz="900" dirty="0"/>
              <a:t> (кедровая скорлупа), </a:t>
            </a:r>
            <a:r>
              <a:rPr lang="en-US" sz="900" dirty="0"/>
              <a:t>Rosa </a:t>
            </a:r>
            <a:r>
              <a:rPr lang="en-US" sz="900" dirty="0" err="1"/>
              <a:t>Canina</a:t>
            </a:r>
            <a:r>
              <a:rPr lang="en-US" sz="900" dirty="0"/>
              <a:t> Fruit Oil</a:t>
            </a:r>
            <a:r>
              <a:rPr lang="ru-RU" sz="900" dirty="0"/>
              <a:t>* (масло дикого шиповника), </a:t>
            </a:r>
            <a:r>
              <a:rPr lang="ru-RU" sz="900" dirty="0" err="1"/>
              <a:t>Sorbus</a:t>
            </a:r>
            <a:r>
              <a:rPr lang="ru-RU" sz="900" dirty="0"/>
              <a:t> </a:t>
            </a:r>
            <a:r>
              <a:rPr lang="ru-RU" sz="900" dirty="0" err="1"/>
              <a:t>Sibirica</a:t>
            </a:r>
            <a:r>
              <a:rPr lang="ru-RU" sz="900" dirty="0"/>
              <a:t> </a:t>
            </a:r>
            <a:r>
              <a:rPr lang="ru-RU" sz="900" dirty="0" err="1"/>
              <a:t>Extract</a:t>
            </a:r>
            <a:r>
              <a:rPr lang="ru-RU" sz="900" baseline="30000" dirty="0" err="1"/>
              <a:t>WH</a:t>
            </a:r>
            <a:r>
              <a:rPr lang="ru-RU" sz="900" dirty="0"/>
              <a:t> (экстракт рябины сибирской), </a:t>
            </a:r>
            <a:r>
              <a:rPr lang="ru-RU" sz="900" dirty="0" err="1"/>
              <a:t>Hesperis</a:t>
            </a:r>
            <a:r>
              <a:rPr lang="ru-RU" sz="900" dirty="0"/>
              <a:t> </a:t>
            </a:r>
            <a:r>
              <a:rPr lang="ru-RU" sz="900" dirty="0" err="1"/>
              <a:t>Sibirica</a:t>
            </a:r>
            <a:r>
              <a:rPr lang="ru-RU" sz="900" dirty="0"/>
              <a:t> </a:t>
            </a:r>
            <a:r>
              <a:rPr lang="ru-RU" sz="900" dirty="0" err="1"/>
              <a:t>Extract</a:t>
            </a:r>
            <a:r>
              <a:rPr lang="en-US" sz="900" baseline="30000" dirty="0"/>
              <a:t>WH</a:t>
            </a:r>
            <a:r>
              <a:rPr lang="ru-RU" sz="900" dirty="0"/>
              <a:t> (экстракт вечерницы сибирской), </a:t>
            </a:r>
            <a:r>
              <a:rPr lang="ru-RU" sz="900" dirty="0" err="1"/>
              <a:t>Rhodiola</a:t>
            </a:r>
            <a:r>
              <a:rPr lang="ru-RU" sz="900" dirty="0"/>
              <a:t> </a:t>
            </a:r>
            <a:r>
              <a:rPr lang="ru-RU" sz="900" dirty="0" err="1"/>
              <a:t>Rosea</a:t>
            </a:r>
            <a:r>
              <a:rPr lang="ru-RU" sz="900" dirty="0"/>
              <a:t> </a:t>
            </a:r>
            <a:r>
              <a:rPr lang="ru-RU" sz="900" dirty="0" err="1"/>
              <a:t>Root</a:t>
            </a:r>
            <a:r>
              <a:rPr lang="ru-RU" sz="900" dirty="0"/>
              <a:t> </a:t>
            </a:r>
            <a:r>
              <a:rPr lang="ru-RU" sz="900" dirty="0" err="1"/>
              <a:t>Extract</a:t>
            </a:r>
            <a:r>
              <a:rPr lang="ru-RU" sz="900" baseline="30000" dirty="0" err="1"/>
              <a:t>WH</a:t>
            </a:r>
            <a:r>
              <a:rPr lang="ru-RU" sz="900" dirty="0"/>
              <a:t> (экстракт </a:t>
            </a:r>
            <a:r>
              <a:rPr lang="ru-RU" sz="900" dirty="0" err="1"/>
              <a:t>родиолы</a:t>
            </a:r>
            <a:r>
              <a:rPr lang="ru-RU" sz="900" dirty="0"/>
              <a:t> розовой), </a:t>
            </a:r>
            <a:r>
              <a:rPr lang="en-US" sz="900" dirty="0" err="1"/>
              <a:t>Hippophae</a:t>
            </a:r>
            <a:r>
              <a:rPr lang="en-US" sz="900" dirty="0"/>
              <a:t> </a:t>
            </a:r>
            <a:r>
              <a:rPr lang="en-US" sz="900" dirty="0" err="1"/>
              <a:t>Rhamnoidesamidopropyl</a:t>
            </a:r>
            <a:r>
              <a:rPr lang="en-US" sz="900" dirty="0"/>
              <a:t> </a:t>
            </a:r>
            <a:r>
              <a:rPr lang="en-US" sz="900" dirty="0" err="1"/>
              <a:t>Betaine</a:t>
            </a:r>
            <a:r>
              <a:rPr lang="en-US" sz="900" baseline="30000" dirty="0" err="1"/>
              <a:t>HR</a:t>
            </a:r>
            <a:r>
              <a:rPr lang="ru-RU" sz="900" dirty="0"/>
              <a:t>, </a:t>
            </a:r>
            <a:r>
              <a:rPr lang="en-US" sz="900" dirty="0" err="1"/>
              <a:t>Pineamidopropyl</a:t>
            </a:r>
            <a:r>
              <a:rPr lang="en-US" sz="900" dirty="0"/>
              <a:t> </a:t>
            </a:r>
            <a:r>
              <a:rPr lang="en-US" sz="900" dirty="0" err="1"/>
              <a:t>Betaine</a:t>
            </a:r>
            <a:r>
              <a:rPr lang="en-US" sz="900" baseline="30000" dirty="0" err="1"/>
              <a:t>PS</a:t>
            </a:r>
            <a:r>
              <a:rPr lang="ru-RU" sz="900" dirty="0"/>
              <a:t>, </a:t>
            </a:r>
            <a:r>
              <a:rPr lang="en-US" sz="900" dirty="0" err="1"/>
              <a:t>Parfum</a:t>
            </a:r>
            <a:r>
              <a:rPr lang="ru-RU" sz="900" dirty="0"/>
              <a:t>.</a:t>
            </a:r>
          </a:p>
          <a:p>
            <a:r>
              <a:rPr lang="ru-RU" sz="900" dirty="0"/>
              <a:t>(*) - органические ингредиенты</a:t>
            </a:r>
          </a:p>
          <a:p>
            <a:r>
              <a:rPr lang="ru-RU" sz="900" dirty="0"/>
              <a:t>(</a:t>
            </a:r>
            <a:r>
              <a:rPr lang="ru-RU" sz="900" baseline="30000" dirty="0"/>
              <a:t>WH</a:t>
            </a:r>
            <a:r>
              <a:rPr lang="ru-RU" sz="900" dirty="0"/>
              <a:t>) – органические экстракты дикорастущих растений Сибири</a:t>
            </a:r>
          </a:p>
          <a:p>
            <a:r>
              <a:rPr lang="ru-RU" sz="900" dirty="0"/>
              <a:t>(</a:t>
            </a:r>
            <a:r>
              <a:rPr lang="ru-RU" sz="900" baseline="30000" dirty="0"/>
              <a:t>PS</a:t>
            </a:r>
            <a:r>
              <a:rPr lang="ru-RU" sz="900" dirty="0"/>
              <a:t>) - производное масла сибирского кедра</a:t>
            </a:r>
          </a:p>
          <a:p>
            <a:r>
              <a:rPr lang="ru-RU" sz="900" dirty="0"/>
              <a:t>(</a:t>
            </a:r>
            <a:r>
              <a:rPr lang="en-US" sz="900" baseline="30000" dirty="0"/>
              <a:t>HR</a:t>
            </a:r>
            <a:r>
              <a:rPr lang="ru-RU" sz="900" dirty="0"/>
              <a:t>) – производное масла алтайской облепихи</a:t>
            </a:r>
          </a:p>
          <a:p>
            <a:r>
              <a:rPr lang="ru-RU" sz="900" dirty="0"/>
              <a:t> </a:t>
            </a:r>
          </a:p>
          <a:p>
            <a:r>
              <a:rPr lang="ru-RU" sz="900" b="1" dirty="0" smtClean="0"/>
              <a:t>Объем:</a:t>
            </a:r>
            <a:r>
              <a:rPr lang="ru-RU" sz="900" dirty="0" smtClean="0"/>
              <a:t> 450 мл</a:t>
            </a:r>
          </a:p>
          <a:p>
            <a:r>
              <a:rPr lang="ru-RU" sz="900" dirty="0" smtClean="0"/>
              <a:t>6 шт. в </a:t>
            </a:r>
            <a:r>
              <a:rPr lang="ru-RU" sz="900" dirty="0" err="1" smtClean="0"/>
              <a:t>гофрокоробе</a:t>
            </a:r>
            <a:endParaRPr lang="ru-RU" sz="9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b="1" dirty="0"/>
              <a:t>4607174436480</a:t>
            </a:r>
          </a:p>
        </p:txBody>
      </p:sp>
      <p:pic>
        <p:nvPicPr>
          <p:cNvPr id="6" name="Рисунок 5" descr="logo_CDesserts.jpg"/>
          <p:cNvPicPr>
            <a:picLocks noChangeAspect="1"/>
          </p:cNvPicPr>
          <p:nvPr/>
        </p:nvPicPr>
        <p:blipFill>
          <a:blip r:embed="rId3" cstate="print"/>
          <a:srcRect l="29394" t="5882" r="33076" b="32353"/>
          <a:stretch>
            <a:fillRect/>
          </a:stretch>
        </p:blipFill>
        <p:spPr>
          <a:xfrm>
            <a:off x="8001024" y="142852"/>
            <a:ext cx="938191" cy="10911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FD685D"/>
                </a:solidFill>
                <a:latin typeface="a_ConceptoTitulNrFy" pitchFamily="82" charset="-52"/>
              </a:rPr>
              <a:t>СОЛЬ ДЛЯ ВАНН</a:t>
            </a:r>
            <a:endParaRPr lang="ru-RU" sz="2400" dirty="0">
              <a:solidFill>
                <a:srgbClr val="FD685D"/>
              </a:solidFill>
              <a:latin typeface="a_ConceptoTitulNrFy" pitchFamily="82" charset="-52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142983"/>
            <a:ext cx="4214842" cy="561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857620" y="1397249"/>
            <a:ext cx="5214942" cy="503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МОРОШКОВЫЕ ЦУКАТЫ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_ConceptoTitulNrFy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расслабляющая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_ConceptoTitulNrFy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BIO-СОЛЬ ДЛЯ ВАННЫ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_ConceptoTitulNrFy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Засахаренные дикие ягоды дарят столько же удовольствия и пользы, как горячая расслабляющая ванна, позволяющая снять с себя груз забот и отвлечься от суеты. Натуральные компоненты BIO-СОЛИ расслабляют и успокаивают, погружая в ароматную негу удовольствия.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Ягоды сахалинской морошки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настоящий северный кладезь витаминов А, Е, D, которые питают кожу, делая её мягкой и невероятно гладкой.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Белый таежный мед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природный источник крепкого сибирского здоровья и красоты. Благодаря эфирным маслам и антиоксидантам входящим в его состав, он эффективно восстанавливает кожу, а нежный сладковатый аромат позволяет расслабиться и набраться сил.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D685D"/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Мамонтовая соль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D685D"/>
                </a:solidFill>
                <a:effectLst/>
                <a:latin typeface="a_ConceptoTitulNrFy" pitchFamily="82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уникальный природный продукт, богатый минералами и микроэлементами, которые способствуют обновлению кожи, даря ей здоровье и красоту.</a:t>
            </a:r>
          </a:p>
          <a:p>
            <a:r>
              <a:rPr lang="ru-RU" sz="900" b="1" dirty="0">
                <a:solidFill>
                  <a:prstClr val="black"/>
                </a:solidFill>
              </a:rPr>
              <a:t>Состав: </a:t>
            </a:r>
            <a:r>
              <a:rPr lang="en-US" sz="900" dirty="0" smtClean="0"/>
              <a:t>Sodium </a:t>
            </a:r>
            <a:r>
              <a:rPr lang="en-US" sz="900" dirty="0"/>
              <a:t>Chloride</a:t>
            </a:r>
            <a:r>
              <a:rPr lang="ru-RU" sz="900" dirty="0"/>
              <a:t> (мамонтовая соль), </a:t>
            </a:r>
            <a:r>
              <a:rPr lang="en-US" sz="900" dirty="0" err="1"/>
              <a:t>Rubus</a:t>
            </a:r>
            <a:r>
              <a:rPr lang="en-US" sz="900" dirty="0"/>
              <a:t> </a:t>
            </a:r>
            <a:r>
              <a:rPr lang="en-US" sz="900" dirty="0" err="1"/>
              <a:t>Chamaemorus</a:t>
            </a:r>
            <a:r>
              <a:rPr lang="en-US" sz="900" dirty="0"/>
              <a:t> Fruit Extract</a:t>
            </a:r>
            <a:r>
              <a:rPr lang="ru-RU" sz="900" dirty="0"/>
              <a:t>* (экстракт ягод сахалинской морошки), </a:t>
            </a:r>
            <a:r>
              <a:rPr lang="ru-RU" sz="900" dirty="0" err="1"/>
              <a:t>Rubus</a:t>
            </a:r>
            <a:r>
              <a:rPr lang="ru-RU" sz="900" dirty="0"/>
              <a:t> </a:t>
            </a:r>
            <a:r>
              <a:rPr lang="ru-RU" sz="900" dirty="0" err="1"/>
              <a:t>Chamaemorus</a:t>
            </a:r>
            <a:r>
              <a:rPr lang="ru-RU" sz="900" dirty="0"/>
              <a:t> </a:t>
            </a:r>
            <a:r>
              <a:rPr lang="ru-RU" sz="900" dirty="0" err="1"/>
              <a:t>Seed</a:t>
            </a:r>
            <a:r>
              <a:rPr lang="ru-RU" sz="900" dirty="0"/>
              <a:t> </a:t>
            </a:r>
            <a:r>
              <a:rPr lang="ru-RU" sz="900" dirty="0" err="1"/>
              <a:t>Oil</a:t>
            </a:r>
            <a:r>
              <a:rPr lang="ru-RU" sz="900" dirty="0"/>
              <a:t> (масло морошки), </a:t>
            </a:r>
            <a:r>
              <a:rPr lang="en-US" sz="900" dirty="0"/>
              <a:t>Mel</a:t>
            </a:r>
            <a:r>
              <a:rPr lang="ru-RU" sz="900" dirty="0"/>
              <a:t> (белый таежный мед), </a:t>
            </a:r>
            <a:r>
              <a:rPr lang="en-US" sz="900" dirty="0" err="1"/>
              <a:t>Rhodiola</a:t>
            </a:r>
            <a:r>
              <a:rPr lang="en-US" sz="900" dirty="0"/>
              <a:t> </a:t>
            </a:r>
            <a:r>
              <a:rPr lang="en-US" sz="900" dirty="0" err="1"/>
              <a:t>Rosea</a:t>
            </a:r>
            <a:r>
              <a:rPr lang="en-US" sz="900" dirty="0"/>
              <a:t> Root </a:t>
            </a:r>
            <a:r>
              <a:rPr lang="en-US" sz="900" dirty="0" err="1"/>
              <a:t>Extract</a:t>
            </a:r>
            <a:r>
              <a:rPr lang="en-US" sz="900" baseline="30000" dirty="0" err="1"/>
              <a:t>WH</a:t>
            </a:r>
            <a:r>
              <a:rPr lang="ru-RU" sz="900" dirty="0"/>
              <a:t> (экстракт </a:t>
            </a:r>
            <a:r>
              <a:rPr lang="ru-RU" sz="900" dirty="0" err="1"/>
              <a:t>родиолы</a:t>
            </a:r>
            <a:r>
              <a:rPr lang="ru-RU" sz="900" dirty="0"/>
              <a:t> розовой), </a:t>
            </a:r>
            <a:r>
              <a:rPr lang="en-US" sz="900" dirty="0" err="1"/>
              <a:t>Sorbus</a:t>
            </a:r>
            <a:r>
              <a:rPr lang="en-US" sz="900" dirty="0"/>
              <a:t> </a:t>
            </a:r>
            <a:r>
              <a:rPr lang="en-US" sz="900" dirty="0" err="1"/>
              <a:t>Sibirica</a:t>
            </a:r>
            <a:r>
              <a:rPr lang="en-US" sz="900" dirty="0"/>
              <a:t> </a:t>
            </a:r>
            <a:r>
              <a:rPr lang="en-US" sz="900" dirty="0" err="1"/>
              <a:t>Extract</a:t>
            </a:r>
            <a:r>
              <a:rPr lang="en-US" sz="900" baseline="30000" dirty="0" err="1"/>
              <a:t>WH</a:t>
            </a:r>
            <a:r>
              <a:rPr lang="ru-RU" sz="900" dirty="0"/>
              <a:t> (экстракт рябины сибирской), </a:t>
            </a:r>
            <a:r>
              <a:rPr lang="ru-RU" sz="900" dirty="0" err="1"/>
              <a:t>Pearl</a:t>
            </a:r>
            <a:r>
              <a:rPr lang="ru-RU" sz="900" dirty="0"/>
              <a:t> </a:t>
            </a:r>
            <a:r>
              <a:rPr lang="ru-RU" sz="900" dirty="0" err="1"/>
              <a:t>Powder</a:t>
            </a:r>
            <a:r>
              <a:rPr lang="ru-RU" sz="900" dirty="0"/>
              <a:t>.</a:t>
            </a:r>
          </a:p>
          <a:p>
            <a:r>
              <a:rPr lang="ru-RU" sz="900" dirty="0"/>
              <a:t>(*) - органические ингредиенты</a:t>
            </a:r>
          </a:p>
          <a:p>
            <a:r>
              <a:rPr lang="ru-RU" sz="900" dirty="0"/>
              <a:t>(</a:t>
            </a:r>
            <a:r>
              <a:rPr lang="ru-RU" sz="900" baseline="30000" dirty="0"/>
              <a:t>WH</a:t>
            </a:r>
            <a:r>
              <a:rPr lang="ru-RU" sz="900" dirty="0"/>
              <a:t>) – органические экстракты дикорастущих растений </a:t>
            </a:r>
            <a:r>
              <a:rPr lang="ru-RU" sz="900" dirty="0" smtClean="0"/>
              <a:t>Сибири</a:t>
            </a:r>
          </a:p>
          <a:p>
            <a:endParaRPr lang="ru-RU" sz="900" b="1" dirty="0" smtClean="0"/>
          </a:p>
          <a:p>
            <a:r>
              <a:rPr lang="ru-RU" sz="900" b="1" dirty="0" smtClean="0"/>
              <a:t>Объем:</a:t>
            </a:r>
            <a:r>
              <a:rPr lang="ru-RU" sz="900" dirty="0" smtClean="0"/>
              <a:t> 450 мл</a:t>
            </a:r>
          </a:p>
          <a:p>
            <a:r>
              <a:rPr lang="ru-RU" sz="900" dirty="0" smtClean="0"/>
              <a:t>6 шт. в </a:t>
            </a:r>
            <a:r>
              <a:rPr lang="ru-RU" sz="900" dirty="0" err="1" smtClean="0"/>
              <a:t>гофрокоробе</a:t>
            </a:r>
            <a:endParaRPr lang="ru-RU" sz="900" dirty="0" smtClean="0"/>
          </a:p>
          <a:p>
            <a:r>
              <a:rPr lang="ru-RU" sz="900" b="1" dirty="0"/>
              <a:t>4607174436527</a:t>
            </a:r>
            <a:endParaRPr lang="ru-RU" sz="900" dirty="0" smtClean="0"/>
          </a:p>
          <a:p>
            <a:endParaRPr lang="ru-RU" sz="9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logo_CDesserts.jpg"/>
          <p:cNvPicPr>
            <a:picLocks noChangeAspect="1"/>
          </p:cNvPicPr>
          <p:nvPr/>
        </p:nvPicPr>
        <p:blipFill>
          <a:blip r:embed="rId3" cstate="print"/>
          <a:srcRect l="29394" t="5882" r="33076" b="32353"/>
          <a:stretch>
            <a:fillRect/>
          </a:stretch>
        </p:blipFill>
        <p:spPr>
          <a:xfrm>
            <a:off x="8001024" y="142852"/>
            <a:ext cx="938191" cy="10911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3564</Words>
  <Application>Microsoft Office PowerPoint</Application>
  <PresentationFormat>Экран (4:3)</PresentationFormat>
  <Paragraphs>247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СКРАБЫ ДЛЯ ТЕЛА</vt:lpstr>
      <vt:lpstr>СКРАБЫ ДЛЯ ТЕЛА</vt:lpstr>
      <vt:lpstr>СКРАБЫ ДЛЯ ТЕЛА</vt:lpstr>
      <vt:lpstr>СКРАБЫ ДЛЯ ТЕЛА</vt:lpstr>
      <vt:lpstr>СКРАБЫ ДЛЯ ТЕЛА</vt:lpstr>
      <vt:lpstr>СКРАБЫ ДЛЯ ТЕЛА</vt:lpstr>
      <vt:lpstr>СОЛЬ ДЛЯ ВАНН</vt:lpstr>
      <vt:lpstr>Слайд 10</vt:lpstr>
      <vt:lpstr>СРЕДСТВА ДЛЯ ВОЛОС</vt:lpstr>
      <vt:lpstr>Слайд 12</vt:lpstr>
      <vt:lpstr>ДЛЯ ВАННЫ</vt:lpstr>
      <vt:lpstr>Слайд 14</vt:lpstr>
      <vt:lpstr>ДЛЯ ТЕЛА</vt:lpstr>
      <vt:lpstr>ДЛЯ ТЕЛА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rypa</dc:creator>
  <cp:lastModifiedBy>Пользователь Windows</cp:lastModifiedBy>
  <cp:revision>141</cp:revision>
  <dcterms:created xsi:type="dcterms:W3CDTF">2016-04-26T16:06:29Z</dcterms:created>
  <dcterms:modified xsi:type="dcterms:W3CDTF">2016-05-10T13:41:45Z</dcterms:modified>
</cp:coreProperties>
</file>