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9" r:id="rId3"/>
    <p:sldId id="274" r:id="rId4"/>
    <p:sldId id="281" r:id="rId5"/>
    <p:sldId id="258" r:id="rId6"/>
    <p:sldId id="280" r:id="rId7"/>
    <p:sldId id="294" r:id="rId8"/>
    <p:sldId id="293" r:id="rId9"/>
    <p:sldId id="284" r:id="rId10"/>
    <p:sldId id="283" r:id="rId11"/>
    <p:sldId id="282" r:id="rId12"/>
    <p:sldId id="285" r:id="rId13"/>
    <p:sldId id="286" r:id="rId14"/>
    <p:sldId id="287" r:id="rId15"/>
    <p:sldId id="288" r:id="rId16"/>
    <p:sldId id="289" r:id="rId17"/>
    <p:sldId id="291" r:id="rId18"/>
    <p:sldId id="290" r:id="rId19"/>
    <p:sldId id="292" r:id="rId20"/>
    <p:sldId id="29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B846"/>
    <a:srgbClr val="D0A172"/>
    <a:srgbClr val="F45A95"/>
    <a:srgbClr val="EF1568"/>
    <a:srgbClr val="F9A5C5"/>
    <a:srgbClr val="8AAC46"/>
    <a:srgbClr val="FC8328"/>
    <a:srgbClr val="FE3E02"/>
    <a:srgbClr val="FC6E04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6" autoAdjust="0"/>
    <p:restoredTop sz="93991" autoAdjust="0"/>
  </p:normalViewPr>
  <p:slideViewPr>
    <p:cSldViewPr>
      <p:cViewPr varScale="1">
        <p:scale>
          <a:sx n="103" d="100"/>
          <a:sy n="103" d="100"/>
        </p:scale>
        <p:origin x="-1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594D6-4944-47DD-92AC-65DBA568C5FD}" type="datetimeFigureOut">
              <a:rPr lang="ru-RU" smtClean="0"/>
              <a:pPr/>
              <a:t>12.12.2014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CCC13-FD42-492A-9A7B-98F45CB3F1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9726-BA20-4287-96D6-89C2E8F47B7E}" type="datetimeFigureOut">
              <a:rPr lang="ru-RU" smtClean="0"/>
              <a:pPr/>
              <a:t>12.12.2014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01C-3378-4A7F-B691-54BAD14984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9726-BA20-4287-96D6-89C2E8F47B7E}" type="datetimeFigureOut">
              <a:rPr lang="ru-RU" smtClean="0"/>
              <a:pPr/>
              <a:t>12.12.2014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01C-3378-4A7F-B691-54BAD14984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9726-BA20-4287-96D6-89C2E8F47B7E}" type="datetimeFigureOut">
              <a:rPr lang="ru-RU" smtClean="0"/>
              <a:pPr/>
              <a:t>12.12.2014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01C-3378-4A7F-B691-54BAD14984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9726-BA20-4287-96D6-89C2E8F47B7E}" type="datetimeFigureOut">
              <a:rPr lang="ru-RU" smtClean="0"/>
              <a:pPr/>
              <a:t>12.12.2014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01C-3378-4A7F-B691-54BAD14984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9726-BA20-4287-96D6-89C2E8F47B7E}" type="datetimeFigureOut">
              <a:rPr lang="ru-RU" smtClean="0"/>
              <a:pPr/>
              <a:t>12.12.2014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01C-3378-4A7F-B691-54BAD14984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9726-BA20-4287-96D6-89C2E8F47B7E}" type="datetimeFigureOut">
              <a:rPr lang="ru-RU" smtClean="0"/>
              <a:pPr/>
              <a:t>12.12.2014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01C-3378-4A7F-B691-54BAD14984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9726-BA20-4287-96D6-89C2E8F47B7E}" type="datetimeFigureOut">
              <a:rPr lang="ru-RU" smtClean="0"/>
              <a:pPr/>
              <a:t>12.12.2014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01C-3378-4A7F-B691-54BAD14984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9726-BA20-4287-96D6-89C2E8F47B7E}" type="datetimeFigureOut">
              <a:rPr lang="ru-RU" smtClean="0"/>
              <a:pPr/>
              <a:t>12.12.2014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01C-3378-4A7F-B691-54BAD14984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9726-BA20-4287-96D6-89C2E8F47B7E}" type="datetimeFigureOut">
              <a:rPr lang="ru-RU" smtClean="0"/>
              <a:pPr/>
              <a:t>12.12.2014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01C-3378-4A7F-B691-54BAD14984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9726-BA20-4287-96D6-89C2E8F47B7E}" type="datetimeFigureOut">
              <a:rPr lang="ru-RU" smtClean="0"/>
              <a:pPr/>
              <a:t>12.12.2014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01C-3378-4A7F-B691-54BAD14984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9726-BA20-4287-96D6-89C2E8F47B7E}" type="datetimeFigureOut">
              <a:rPr lang="ru-RU" smtClean="0"/>
              <a:pPr/>
              <a:t>12.12.2014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01C-3378-4A7F-B691-54BAD14984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39726-BA20-4287-96D6-89C2E8F47B7E}" type="datetimeFigureOut">
              <a:rPr lang="ru-RU" smtClean="0"/>
              <a:pPr/>
              <a:t>12.12.2014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9801C-3378-4A7F-B691-54BAD14984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1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1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rodivilova\Рабочий стол\КАМЧАТКА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501222" cy="6858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52"/>
            <a:ext cx="4648194" cy="119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\\Pr035\publicd\Nastya_designer\kam-chat-ka\Made_with_organic_ingredien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45009">
            <a:off x="2685858" y="3030522"/>
            <a:ext cx="711359" cy="770639"/>
          </a:xfrm>
          <a:prstGeom prst="rect">
            <a:avLst/>
          </a:prstGeom>
          <a:noFill/>
        </p:spPr>
      </p:pic>
      <p:pic>
        <p:nvPicPr>
          <p:cNvPr id="5" name="Рисунок 4" descr="C:\Documents and Settings\rodivilova\Рабочий стол\ФОТО САМОСТРЕЛ\Group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57166"/>
            <a:ext cx="415447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C:\Documents and Settings\rodivilova\Рабочий стол\ФОТО ОЛЕГ\Камчатка_Лукачер Яна\IMG_3638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60" y="857232"/>
            <a:ext cx="4286280" cy="642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rodivilova\Рабочий стол\shutterstock_61606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658196" cy="150019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ИНТЕНСИВНЫЙ </a:t>
            </a:r>
            <a:r>
              <a:rPr lang="ru-RU" sz="2800" i="1" dirty="0" smtClean="0">
                <a:solidFill>
                  <a:srgbClr val="FFC000"/>
                </a:solidFill>
              </a:rPr>
              <a:t/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9068" y="1142985"/>
            <a:ext cx="5114932" cy="414340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ТЕРМАЛЬНЫЕ ГРЯЗИ АПАЧИНСКИХ ИСТОЧНИКОВ</a:t>
            </a:r>
          </a:p>
          <a:p>
            <a:pPr>
              <a:buNone/>
            </a:pPr>
            <a:r>
              <a:rPr lang="ru-RU" sz="1800" dirty="0" smtClean="0"/>
              <a:t>            Благодаря уникальному минеральному составу, который веками формировался под воздействием подземных геотермальных вод, термальная грязь является одним из лучших средств по борьбе с перхотью. Грязь уничтожает бактерии, способствующие образованию перхоти, очищает и заживляет кожу головы, снимает ощущение дискомфорта и зуда. Состав грязи включает более 50 минералов, оказывающих благотворное стимулирующее действие на кровообращение кожи головы</a:t>
            </a:r>
            <a:r>
              <a:rPr lang="ru-RU" sz="1200" dirty="0" smtClean="0"/>
              <a:t>.</a:t>
            </a:r>
            <a:endParaRPr lang="ru-RU" sz="1800" dirty="0" smtClean="0"/>
          </a:p>
          <a:p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ТИХООКЕАНСКАЯ МОРСКАЯ СОЛЬ</a:t>
            </a:r>
          </a:p>
          <a:p>
            <a:pPr>
              <a:buNone/>
            </a:pPr>
            <a:r>
              <a:rPr lang="ru-RU" sz="1900" dirty="0" smtClean="0"/>
              <a:t>          Одно из самых эффективных средств по борьбе с перхотью. Высокая концентрация соли в составе шампуня подавляет жизнедеятельность микроорганизмов, которые являются причиной появления перхоти.</a:t>
            </a:r>
            <a:endParaRPr lang="ru-RU" sz="1600" dirty="0" smtClean="0"/>
          </a:p>
          <a:p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ДИКОРАСТУЩИЕ ТРАВЫ ЯКУТИИ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</a:t>
            </a:r>
            <a:r>
              <a:rPr lang="ru-RU" sz="1600" dirty="0" err="1" smtClean="0"/>
              <a:t>Напары</a:t>
            </a:r>
            <a:r>
              <a:rPr lang="ru-RU" sz="1600" dirty="0" smtClean="0"/>
              <a:t> из крапивы, календулы и </a:t>
            </a:r>
            <a:r>
              <a:rPr lang="ru-RU" sz="1600" dirty="0" err="1" smtClean="0"/>
              <a:t>цетрарии</a:t>
            </a:r>
            <a:r>
              <a:rPr lang="ru-RU" sz="1600" dirty="0" smtClean="0"/>
              <a:t> – древние, проверенные временем народные средства против перхоти. Травы, впитавшие в себя всю силу дикой заповедной природы Якутии, обладают уникальными целебными свойствами для волос и кожи головы.</a:t>
            </a:r>
          </a:p>
          <a:p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ДОКАЗАННЫЙ РЕЗУЛЬТАТЗА 7 ДНЕЙ*</a:t>
            </a:r>
          </a:p>
          <a:p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94% </a:t>
            </a:r>
            <a:r>
              <a:rPr lang="ru-RU" sz="2600" dirty="0" smtClean="0"/>
              <a:t>Устранение перхоти</a:t>
            </a:r>
          </a:p>
          <a:p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99% </a:t>
            </a:r>
            <a:r>
              <a:rPr lang="ru-RU" sz="2600" dirty="0" smtClean="0"/>
              <a:t>Здоровье кожи головы</a:t>
            </a:r>
          </a:p>
          <a:p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89% </a:t>
            </a:r>
            <a:r>
              <a:rPr lang="ru-RU" sz="2600" dirty="0" smtClean="0"/>
              <a:t>Укрепление структуры волос</a:t>
            </a:r>
            <a:endParaRPr lang="ru-RU" sz="2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00702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72" y="633478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Объем: 280 мл.</a:t>
            </a:r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шт. в упаковке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71480"/>
            <a:ext cx="6072197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БИО-ШАМПУНЬ</a:t>
            </a:r>
            <a:r>
              <a:rPr lang="ru-RU" sz="2400" dirty="0" smtClean="0">
                <a:solidFill>
                  <a:schemeClr val="bg1"/>
                </a:solidFill>
              </a:rPr>
              <a:t>       </a:t>
            </a:r>
            <a:r>
              <a:rPr lang="ru-RU" sz="2000" dirty="0" smtClean="0">
                <a:solidFill>
                  <a:schemeClr val="bg1"/>
                </a:solidFill>
              </a:rPr>
              <a:t>ПРОТИВ ПЕРХОТИ</a:t>
            </a:r>
            <a:endParaRPr lang="ru-RU" sz="2000" dirty="0"/>
          </a:p>
        </p:txBody>
      </p:sp>
      <p:pic>
        <p:nvPicPr>
          <p:cNvPr id="27" name="Picture 11" descr="\\Pr035\publicd\Nastya_designer\Арктика\Present_pic\Snow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6286520"/>
            <a:ext cx="204779" cy="204779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0" y="1142985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ТЕРМАЛЬНОЙ ГРЯЗИАПАЧИНСКИХ ИСТОЧНИКОВ КАМЧАТКИ</a:t>
            </a:r>
          </a:p>
          <a:p>
            <a:endParaRPr lang="ru-RU" sz="1400" b="1" dirty="0" smtClean="0">
              <a:solidFill>
                <a:srgbClr val="8AAC46"/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\\Pr035\publicd\Яна Лукачер\PlanetaOrganica_Kam-chat-ka - PRESENT PIC\Kam-chat-ka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57166"/>
            <a:ext cx="2695329" cy="667987"/>
          </a:xfrm>
          <a:prstGeom prst="rect">
            <a:avLst/>
          </a:prstGeom>
          <a:noFill/>
        </p:spPr>
      </p:pic>
      <p:pic>
        <p:nvPicPr>
          <p:cNvPr id="33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142852"/>
            <a:ext cx="442905" cy="469506"/>
          </a:xfrm>
          <a:prstGeom prst="rect">
            <a:avLst/>
          </a:prstGeom>
          <a:noFill/>
        </p:spPr>
      </p:pic>
      <p:pic>
        <p:nvPicPr>
          <p:cNvPr id="35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571480"/>
            <a:ext cx="442905" cy="46950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286116" y="4857760"/>
            <a:ext cx="58578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Состав: </a:t>
            </a:r>
            <a:r>
              <a:rPr lang="ru-RU" sz="900" dirty="0" err="1" smtClean="0"/>
              <a:t>Aqua</a:t>
            </a:r>
            <a:r>
              <a:rPr lang="ru-RU" sz="900" dirty="0" smtClean="0"/>
              <a:t> </a:t>
            </a:r>
            <a:r>
              <a:rPr lang="ru-RU" sz="900" dirty="0" err="1" smtClean="0"/>
              <a:t>with</a:t>
            </a:r>
            <a:r>
              <a:rPr lang="ru-RU" sz="900" dirty="0" smtClean="0"/>
              <a:t> </a:t>
            </a:r>
            <a:r>
              <a:rPr lang="ru-RU" sz="900" dirty="0" err="1" smtClean="0"/>
              <a:t>infusions</a:t>
            </a:r>
            <a:r>
              <a:rPr lang="ru-RU" sz="900" dirty="0" smtClean="0"/>
              <a:t> </a:t>
            </a:r>
            <a:r>
              <a:rPr lang="ru-RU" sz="900" dirty="0" err="1" smtClean="0"/>
              <a:t>of</a:t>
            </a:r>
            <a:r>
              <a:rPr lang="ru-RU" sz="900" dirty="0" smtClean="0"/>
              <a:t> </a:t>
            </a:r>
            <a:r>
              <a:rPr lang="ru-RU" sz="900" dirty="0" err="1" smtClean="0"/>
              <a:t>Urtica</a:t>
            </a:r>
            <a:r>
              <a:rPr lang="ru-RU" sz="900" dirty="0" smtClean="0"/>
              <a:t> </a:t>
            </a:r>
            <a:r>
              <a:rPr lang="ru-RU" sz="900" dirty="0" err="1" smtClean="0"/>
              <a:t>Dioica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(настой крапивы белой), </a:t>
            </a:r>
            <a:r>
              <a:rPr lang="ru-RU" sz="900" dirty="0" err="1" smtClean="0"/>
              <a:t>Volcanic</a:t>
            </a:r>
            <a:r>
              <a:rPr lang="ru-RU" sz="900" dirty="0" smtClean="0"/>
              <a:t> </a:t>
            </a:r>
            <a:r>
              <a:rPr lang="ru-RU" sz="900" dirty="0" err="1" smtClean="0"/>
              <a:t>Soil</a:t>
            </a:r>
            <a:r>
              <a:rPr lang="ru-RU" sz="900" dirty="0" smtClean="0"/>
              <a:t> (термальные грязи </a:t>
            </a:r>
            <a:r>
              <a:rPr lang="ru-RU" sz="900" dirty="0" err="1" smtClean="0"/>
              <a:t>апачинских</a:t>
            </a:r>
            <a:r>
              <a:rPr lang="ru-RU" sz="900" dirty="0" smtClean="0"/>
              <a:t> источников), </a:t>
            </a:r>
            <a:r>
              <a:rPr lang="ru-RU" sz="900" dirty="0" err="1" smtClean="0"/>
              <a:t>Lauryl</a:t>
            </a:r>
            <a:r>
              <a:rPr lang="ru-RU" sz="900" dirty="0" smtClean="0"/>
              <a:t> </a:t>
            </a:r>
            <a:r>
              <a:rPr lang="ru-RU" sz="900" dirty="0" err="1" smtClean="0"/>
              <a:t>Glucoside</a:t>
            </a:r>
            <a:r>
              <a:rPr lang="ru-RU" sz="900" dirty="0" smtClean="0"/>
              <a:t>, </a:t>
            </a:r>
            <a:r>
              <a:rPr lang="ru-RU" sz="900" dirty="0" err="1" smtClean="0"/>
              <a:t>Sodium</a:t>
            </a:r>
            <a:r>
              <a:rPr lang="ru-RU" sz="900" dirty="0" smtClean="0"/>
              <a:t> </a:t>
            </a:r>
            <a:r>
              <a:rPr lang="ru-RU" sz="900" dirty="0" err="1" smtClean="0"/>
              <a:t>Cocoyl</a:t>
            </a:r>
            <a:r>
              <a:rPr lang="ru-RU" sz="900" dirty="0" smtClean="0"/>
              <a:t> </a:t>
            </a:r>
            <a:r>
              <a:rPr lang="ru-RU" sz="900" dirty="0" err="1" smtClean="0"/>
              <a:t>Isethionate</a:t>
            </a:r>
            <a:r>
              <a:rPr lang="ru-RU" sz="900" dirty="0" smtClean="0"/>
              <a:t>, </a:t>
            </a:r>
            <a:r>
              <a:rPr lang="ru-RU" sz="900" dirty="0" err="1" smtClean="0"/>
              <a:t>Cocamidopropyl</a:t>
            </a:r>
            <a:r>
              <a:rPr lang="ru-RU" sz="900" dirty="0" smtClean="0"/>
              <a:t> </a:t>
            </a:r>
            <a:r>
              <a:rPr lang="ru-RU" sz="900" dirty="0" err="1" smtClean="0"/>
              <a:t>Betaine</a:t>
            </a:r>
            <a:r>
              <a:rPr lang="ru-RU" sz="900" dirty="0" smtClean="0"/>
              <a:t> (растительный бетаин), </a:t>
            </a:r>
            <a:r>
              <a:rPr lang="ru-RU" sz="900" dirty="0" err="1" smtClean="0"/>
              <a:t>Maris</a:t>
            </a:r>
            <a:r>
              <a:rPr lang="ru-RU" sz="900" dirty="0" smtClean="0"/>
              <a:t> </a:t>
            </a:r>
            <a:r>
              <a:rPr lang="ru-RU" sz="900" dirty="0" err="1" smtClean="0"/>
              <a:t>Sal</a:t>
            </a:r>
            <a:r>
              <a:rPr lang="ru-RU" sz="900" dirty="0" smtClean="0"/>
              <a:t> (морская соль), </a:t>
            </a:r>
            <a:r>
              <a:rPr lang="ru-RU" sz="900" dirty="0" err="1" smtClean="0"/>
              <a:t>Calendula</a:t>
            </a:r>
            <a:r>
              <a:rPr lang="ru-RU" sz="900" dirty="0" smtClean="0"/>
              <a:t> </a:t>
            </a:r>
            <a:r>
              <a:rPr lang="ru-RU" sz="900" dirty="0" err="1" smtClean="0"/>
              <a:t>Officinalis</a:t>
            </a:r>
            <a:r>
              <a:rPr lang="ru-RU" sz="900" dirty="0" smtClean="0"/>
              <a:t> </a:t>
            </a:r>
            <a:r>
              <a:rPr lang="ru-RU" sz="900" dirty="0" err="1" smtClean="0"/>
              <a:t>Flower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календулы), </a:t>
            </a:r>
            <a:r>
              <a:rPr lang="ru-RU" sz="900" dirty="0" err="1" smtClean="0"/>
              <a:t>Cetraria</a:t>
            </a:r>
            <a:r>
              <a:rPr lang="ru-RU" sz="900" dirty="0" smtClean="0"/>
              <a:t> </a:t>
            </a:r>
            <a:r>
              <a:rPr lang="ru-RU" sz="900" dirty="0" err="1" smtClean="0"/>
              <a:t>Islandica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мха), </a:t>
            </a:r>
            <a:r>
              <a:rPr lang="ru-RU" sz="900" dirty="0" err="1" smtClean="0"/>
              <a:t>Panax</a:t>
            </a:r>
            <a:r>
              <a:rPr lang="ru-RU" sz="900" dirty="0" smtClean="0"/>
              <a:t> </a:t>
            </a:r>
            <a:r>
              <a:rPr lang="ru-RU" sz="900" dirty="0" err="1" smtClean="0"/>
              <a:t>Ginseng</a:t>
            </a:r>
            <a:r>
              <a:rPr lang="ru-RU" sz="900" dirty="0" smtClean="0"/>
              <a:t> </a:t>
            </a:r>
            <a:r>
              <a:rPr lang="ru-RU" sz="900" dirty="0" err="1" smtClean="0"/>
              <a:t>Root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женьшеня дальневосточного), </a:t>
            </a:r>
            <a:r>
              <a:rPr lang="ru-RU" sz="900" dirty="0" err="1" smtClean="0"/>
              <a:t>Pulmonaria</a:t>
            </a:r>
            <a:r>
              <a:rPr lang="ru-RU" sz="900" dirty="0" smtClean="0"/>
              <a:t> </a:t>
            </a:r>
            <a:r>
              <a:rPr lang="ru-RU" sz="900" dirty="0" err="1" smtClean="0"/>
              <a:t>Officinalis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медуницы), </a:t>
            </a:r>
            <a:r>
              <a:rPr lang="ru-RU" sz="900" dirty="0" err="1" smtClean="0"/>
              <a:t>Glycyrrhiza</a:t>
            </a:r>
            <a:r>
              <a:rPr lang="ru-RU" sz="900" dirty="0" smtClean="0"/>
              <a:t> </a:t>
            </a:r>
            <a:r>
              <a:rPr lang="ru-RU" sz="900" dirty="0" err="1" smtClean="0"/>
              <a:t>Glabra</a:t>
            </a:r>
            <a:r>
              <a:rPr lang="ru-RU" sz="900" dirty="0" smtClean="0"/>
              <a:t> </a:t>
            </a:r>
            <a:r>
              <a:rPr lang="ru-RU" sz="900" dirty="0" err="1" smtClean="0"/>
              <a:t>Root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солодки), </a:t>
            </a:r>
            <a:r>
              <a:rPr lang="ru-RU" sz="900" dirty="0" err="1" smtClean="0"/>
              <a:t>Mentha</a:t>
            </a:r>
            <a:r>
              <a:rPr lang="ru-RU" sz="900" dirty="0" smtClean="0"/>
              <a:t> </a:t>
            </a:r>
            <a:r>
              <a:rPr lang="ru-RU" sz="900" dirty="0" err="1" smtClean="0"/>
              <a:t>Arvensis</a:t>
            </a:r>
            <a:r>
              <a:rPr lang="ru-RU" sz="900" dirty="0" smtClean="0"/>
              <a:t> </a:t>
            </a:r>
            <a:r>
              <a:rPr lang="ru-RU" sz="900" dirty="0" err="1" smtClean="0"/>
              <a:t>Leaf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дикой якутской мяты), </a:t>
            </a:r>
            <a:r>
              <a:rPr lang="ru-RU" sz="900" dirty="0" err="1" smtClean="0"/>
              <a:t>Panthenol</a:t>
            </a:r>
            <a:r>
              <a:rPr lang="ru-RU" sz="900" dirty="0" smtClean="0"/>
              <a:t>, </a:t>
            </a:r>
            <a:r>
              <a:rPr lang="ru-RU" sz="900" dirty="0" err="1" smtClean="0"/>
              <a:t>Rubus</a:t>
            </a:r>
            <a:r>
              <a:rPr lang="ru-RU" sz="900" dirty="0" smtClean="0"/>
              <a:t> </a:t>
            </a:r>
            <a:r>
              <a:rPr lang="ru-RU" sz="900" dirty="0" err="1" smtClean="0"/>
              <a:t>Arcticus</a:t>
            </a:r>
            <a:r>
              <a:rPr lang="ru-RU" sz="900" dirty="0" smtClean="0"/>
              <a:t> </a:t>
            </a:r>
            <a:r>
              <a:rPr lang="ru-RU" sz="900" dirty="0" err="1" smtClean="0"/>
              <a:t>Fruit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камчатской княженики), </a:t>
            </a:r>
            <a:r>
              <a:rPr lang="ru-RU" sz="900" dirty="0" err="1" smtClean="0"/>
              <a:t>Pinus</a:t>
            </a:r>
            <a:r>
              <a:rPr lang="ru-RU" sz="900" dirty="0" smtClean="0"/>
              <a:t> </a:t>
            </a:r>
            <a:r>
              <a:rPr lang="ru-RU" sz="900" dirty="0" err="1" smtClean="0"/>
              <a:t>Sibirica</a:t>
            </a:r>
            <a:r>
              <a:rPr lang="ru-RU" sz="900" dirty="0" smtClean="0"/>
              <a:t> </a:t>
            </a:r>
            <a:r>
              <a:rPr lang="ru-RU" sz="900" dirty="0" err="1" smtClean="0"/>
              <a:t>Seed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 (кедровое масло), </a:t>
            </a:r>
            <a:r>
              <a:rPr lang="ru-RU" sz="900" dirty="0" err="1" smtClean="0"/>
              <a:t>Triticum</a:t>
            </a:r>
            <a:r>
              <a:rPr lang="ru-RU" sz="900" dirty="0" smtClean="0"/>
              <a:t> </a:t>
            </a:r>
            <a:r>
              <a:rPr lang="ru-RU" sz="900" dirty="0" err="1" smtClean="0"/>
              <a:t>Vulgare</a:t>
            </a:r>
            <a:r>
              <a:rPr lang="ru-RU" sz="900" dirty="0" smtClean="0"/>
              <a:t> </a:t>
            </a:r>
            <a:r>
              <a:rPr lang="ru-RU" sz="900" dirty="0" err="1" smtClean="0"/>
              <a:t>Germ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 (</a:t>
            </a:r>
            <a:r>
              <a:rPr lang="ru-RU" sz="900" dirty="0" err="1" smtClean="0"/>
              <a:t>масло</a:t>
            </a:r>
            <a:r>
              <a:rPr lang="ru-RU" sz="900" dirty="0" smtClean="0"/>
              <a:t> зародышей пшеницы), </a:t>
            </a:r>
            <a:r>
              <a:rPr lang="ru-RU" sz="900" dirty="0" err="1" smtClean="0"/>
              <a:t>Guar</a:t>
            </a:r>
            <a:r>
              <a:rPr lang="ru-RU" sz="900" dirty="0" smtClean="0"/>
              <a:t> </a:t>
            </a:r>
            <a:r>
              <a:rPr lang="ru-RU" sz="900" dirty="0" err="1" smtClean="0"/>
              <a:t>Hydroxypropyltrimonium</a:t>
            </a:r>
            <a:r>
              <a:rPr lang="ru-RU" sz="900" dirty="0" smtClean="0"/>
              <a:t> </a:t>
            </a:r>
            <a:r>
              <a:rPr lang="ru-RU" sz="900" dirty="0" err="1" smtClean="0"/>
              <a:t>Chloride</a:t>
            </a:r>
            <a:r>
              <a:rPr lang="ru-RU" sz="900" dirty="0" smtClean="0"/>
              <a:t>, </a:t>
            </a:r>
            <a:r>
              <a:rPr lang="ru-RU" sz="900" dirty="0" err="1" smtClean="0"/>
              <a:t>Menthol</a:t>
            </a:r>
            <a:r>
              <a:rPr lang="ru-RU" sz="900" dirty="0" smtClean="0"/>
              <a:t>, </a:t>
            </a:r>
            <a:r>
              <a:rPr lang="ru-RU" sz="900" dirty="0" err="1" smtClean="0"/>
              <a:t>Kathon</a:t>
            </a:r>
            <a:r>
              <a:rPr lang="ru-RU" sz="900" dirty="0" smtClean="0"/>
              <a:t>, </a:t>
            </a:r>
            <a:r>
              <a:rPr lang="ru-RU" sz="900" dirty="0" err="1" smtClean="0"/>
              <a:t>Parfum</a:t>
            </a:r>
            <a:r>
              <a:rPr lang="ru-RU" sz="900" dirty="0" smtClean="0"/>
              <a:t>, </a:t>
            </a:r>
            <a:r>
              <a:rPr lang="ru-RU" sz="900" dirty="0" err="1" smtClean="0"/>
              <a:t>Benzyl</a:t>
            </a:r>
            <a:r>
              <a:rPr lang="ru-RU" sz="900" dirty="0" smtClean="0"/>
              <a:t> </a:t>
            </a:r>
            <a:r>
              <a:rPr lang="ru-RU" sz="900" dirty="0" err="1" smtClean="0"/>
              <a:t>Salicylate</a:t>
            </a:r>
            <a:r>
              <a:rPr lang="ru-RU" sz="900" dirty="0" smtClean="0"/>
              <a:t>.</a:t>
            </a:r>
          </a:p>
          <a:p>
            <a:r>
              <a:rPr lang="ru-RU" sz="900" dirty="0" smtClean="0"/>
              <a:t>* Органические ингредиенты.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50070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+ТИХООКЕАНСКАЯ МОРСКАЯ СОЛЬИ  ДИКОРАСТУЩИЕ ТРАВЫ ЯКУТИИ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85982" y="18573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rodivilova\Рабочий стол\shutterstock_61606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658196" cy="150019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8AAC46"/>
                </a:solidFill>
              </a:rPr>
              <a:t>ИНТЕНСИВНЫЙ</a:t>
            </a:r>
            <a:r>
              <a:rPr lang="ru-RU" sz="2000" b="1" dirty="0" smtClean="0"/>
              <a:t> </a:t>
            </a:r>
            <a:r>
              <a:rPr lang="ru-RU" sz="2800" i="1" dirty="0" smtClean="0">
                <a:solidFill>
                  <a:srgbClr val="FFC000"/>
                </a:solidFill>
              </a:rPr>
              <a:t/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9068" y="1142985"/>
            <a:ext cx="5114932" cy="414340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rgbClr val="8AAC46"/>
                </a:solidFill>
              </a:rPr>
              <a:t>ЧЁРНАЯ КАМЧАТСКАЯ БЕРЁЗА</a:t>
            </a:r>
          </a:p>
          <a:p>
            <a:pPr>
              <a:buNone/>
            </a:pPr>
            <a:r>
              <a:rPr lang="ru-RU" sz="1800" dirty="0" smtClean="0"/>
              <a:t>          Уникальный вид берёзы, произрастающий исключительно на Камчатке. Вбирая в себя всю силу богатых минералами вулканических почв, чёрная берёза обладает концентрированным свойством стимуляции роста волос и борьбы с их выпадением.</a:t>
            </a:r>
          </a:p>
          <a:p>
            <a:r>
              <a:rPr lang="ru-RU" sz="2100" b="1" dirty="0" smtClean="0">
                <a:solidFill>
                  <a:srgbClr val="8AAC46"/>
                </a:solidFill>
              </a:rPr>
              <a:t>САХАЛИНСКАЯ ШИКША</a:t>
            </a:r>
          </a:p>
          <a:p>
            <a:pPr>
              <a:buNone/>
            </a:pPr>
            <a:r>
              <a:rPr lang="ru-RU" sz="1800" dirty="0" smtClean="0"/>
              <a:t>          Выросшая в экологически чистом заповедном районе озера </a:t>
            </a:r>
            <a:r>
              <a:rPr lang="ru-RU" sz="1800" dirty="0" err="1" smtClean="0"/>
              <a:t>Тунайча</a:t>
            </a:r>
            <a:r>
              <a:rPr lang="ru-RU" sz="1800" dirty="0" smtClean="0"/>
              <a:t> </a:t>
            </a:r>
            <a:r>
              <a:rPr lang="ru-RU" sz="1800" dirty="0" err="1" smtClean="0"/>
              <a:t>шикша</a:t>
            </a:r>
            <a:r>
              <a:rPr lang="ru-RU" sz="1800" dirty="0" smtClean="0"/>
              <a:t> впитала в себя всю силу дикой сахалинской природы. </a:t>
            </a:r>
            <a:r>
              <a:rPr lang="ru-RU" sz="1800" dirty="0" err="1" smtClean="0"/>
              <a:t>Шикша</a:t>
            </a:r>
            <a:r>
              <a:rPr lang="ru-RU" sz="1800" dirty="0" smtClean="0"/>
              <a:t> – это кладезь витаминов и биологически активных веществ, эфирных масел, микроэлементов, инулина, протеинов и сахаров, которые укрепляют волосы и предотвращают их выпадение.</a:t>
            </a:r>
            <a:endParaRPr lang="ru-RU" sz="1600" dirty="0" smtClean="0"/>
          </a:p>
          <a:p>
            <a:r>
              <a:rPr lang="ru-RU" sz="2300" b="1" dirty="0" smtClean="0">
                <a:solidFill>
                  <a:srgbClr val="8AAC46"/>
                </a:solidFill>
              </a:rPr>
              <a:t>ДАЛЬНЕВОСТОЧНАЯ РЯБИНА</a:t>
            </a:r>
          </a:p>
          <a:p>
            <a:pPr>
              <a:buNone/>
            </a:pPr>
            <a:r>
              <a:rPr lang="ru-RU" sz="1800" dirty="0" smtClean="0"/>
              <a:t>         Свойство рябины против выпадения волос известно с древних времён. Плоды дальневосточной рябины собраны на территории Курильского заповедника после первых заморозков в момент, когда содержание витаминов, органических кислот и </a:t>
            </a:r>
            <a:r>
              <a:rPr lang="ru-RU" sz="1800" dirty="0" err="1" smtClean="0"/>
              <a:t>каротиноидов</a:t>
            </a:r>
            <a:r>
              <a:rPr lang="ru-RU" sz="1800" dirty="0" smtClean="0"/>
              <a:t> в них максимально. Рябина питает волосяные фолликулы, противостоит выпадению волос и стимулирует их усиленный рост.</a:t>
            </a:r>
            <a:endParaRPr lang="ru-RU" sz="1800" b="1" dirty="0" smtClean="0">
              <a:solidFill>
                <a:srgbClr val="8AAC46"/>
              </a:solidFill>
            </a:endParaRPr>
          </a:p>
          <a:p>
            <a:r>
              <a:rPr lang="ru-RU" sz="2300" b="1" dirty="0" smtClean="0">
                <a:solidFill>
                  <a:srgbClr val="8AAC46"/>
                </a:solidFill>
              </a:rPr>
              <a:t>ДОКАЗАННЫЙ РЕЗУЛЬТАТЗА 7 ДНЕЙ*</a:t>
            </a:r>
          </a:p>
          <a:p>
            <a:r>
              <a:rPr lang="ru-RU" sz="2300" b="1" dirty="0" smtClean="0">
                <a:solidFill>
                  <a:srgbClr val="8AAC46"/>
                </a:solidFill>
              </a:rPr>
              <a:t>96% </a:t>
            </a:r>
            <a:r>
              <a:rPr lang="ru-RU" sz="2300" dirty="0" smtClean="0"/>
              <a:t>Сокращение выпадения волос </a:t>
            </a:r>
          </a:p>
          <a:p>
            <a:r>
              <a:rPr lang="ru-RU" sz="2300" b="1" dirty="0" smtClean="0">
                <a:solidFill>
                  <a:srgbClr val="8AAC46"/>
                </a:solidFill>
              </a:rPr>
              <a:t>89% </a:t>
            </a:r>
            <a:r>
              <a:rPr lang="ru-RU" sz="2300" dirty="0" smtClean="0"/>
              <a:t>Взрывной рост волос</a:t>
            </a:r>
          </a:p>
          <a:p>
            <a:r>
              <a:rPr lang="ru-RU" sz="2300" b="1" dirty="0" smtClean="0">
                <a:solidFill>
                  <a:srgbClr val="8AAC46"/>
                </a:solidFill>
              </a:rPr>
              <a:t>В 3 раза </a:t>
            </a:r>
            <a:r>
              <a:rPr lang="ru-RU" sz="2300" dirty="0" smtClean="0"/>
              <a:t>Более густые и крепкие волосы</a:t>
            </a:r>
            <a:endParaRPr lang="ru-RU" sz="2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00702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72" y="633478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Объем: 280 мл.</a:t>
            </a:r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шт. в упаковке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71480"/>
            <a:ext cx="6072197" cy="461665"/>
          </a:xfrm>
          <a:prstGeom prst="rect">
            <a:avLst/>
          </a:prstGeom>
          <a:solidFill>
            <a:srgbClr val="8AAC4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БИО-ШАМПУНЬ</a:t>
            </a:r>
            <a:r>
              <a:rPr lang="ru-RU" sz="2400" dirty="0" smtClean="0">
                <a:solidFill>
                  <a:schemeClr val="bg1"/>
                </a:solidFill>
              </a:rPr>
              <a:t>       </a:t>
            </a:r>
            <a:r>
              <a:rPr lang="ru-RU" sz="2000" dirty="0" smtClean="0">
                <a:solidFill>
                  <a:schemeClr val="bg1"/>
                </a:solidFill>
              </a:rPr>
              <a:t>ПРОТИВ ВЫПАДЕНИЯ ВОЛОС</a:t>
            </a:r>
            <a:endParaRPr lang="ru-RU" sz="2000" dirty="0"/>
          </a:p>
        </p:txBody>
      </p:sp>
      <p:pic>
        <p:nvPicPr>
          <p:cNvPr id="27" name="Picture 11" descr="\\Pr035\publicd\Nastya_designer\Арктика\Present_pic\Snow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6286520"/>
            <a:ext cx="204779" cy="204779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0" y="114298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8AAC46"/>
                </a:solidFill>
              </a:rPr>
              <a:t>НА СВЕЖЕМ СОКЕ  ЧЁРНОЙ КАМЧАТСКОЙ БЕРЁЗЫ</a:t>
            </a:r>
          </a:p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\\Pr035\publicd\Яна Лукачер\PlanetaOrganica_Kam-chat-ka - PRESENT PIC\Kam-chat-ka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7166"/>
            <a:ext cx="2695329" cy="667987"/>
          </a:xfrm>
          <a:prstGeom prst="rect">
            <a:avLst/>
          </a:prstGeom>
          <a:noFill/>
        </p:spPr>
      </p:pic>
      <p:pic>
        <p:nvPicPr>
          <p:cNvPr id="33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442905" cy="469506"/>
          </a:xfrm>
          <a:prstGeom prst="rect">
            <a:avLst/>
          </a:prstGeom>
          <a:noFill/>
        </p:spPr>
      </p:pic>
      <p:pic>
        <p:nvPicPr>
          <p:cNvPr id="35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571480"/>
            <a:ext cx="442905" cy="46950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550070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8AAC46"/>
                </a:solidFill>
              </a:rPr>
              <a:t>+ САХАЛИНСКАЯ ШИКША И</a:t>
            </a:r>
          </a:p>
          <a:p>
            <a:r>
              <a:rPr lang="ru-RU" sz="1600" b="1" dirty="0" smtClean="0">
                <a:solidFill>
                  <a:srgbClr val="8AAC46"/>
                </a:solidFill>
              </a:rPr>
              <a:t> ДАЛЬНЕВОСТОЧНАЯ РЯБИНА</a:t>
            </a:r>
            <a:endParaRPr lang="ru-RU" sz="1600" b="1" dirty="0">
              <a:solidFill>
                <a:srgbClr val="8AAC4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14612" y="4857760"/>
            <a:ext cx="64293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Состав: </a:t>
            </a:r>
            <a:r>
              <a:rPr lang="ru-RU" sz="900" dirty="0" err="1" smtClean="0"/>
              <a:t>Aqua</a:t>
            </a:r>
            <a:r>
              <a:rPr lang="ru-RU" sz="900" dirty="0" smtClean="0"/>
              <a:t> </a:t>
            </a:r>
            <a:r>
              <a:rPr lang="ru-RU" sz="900" dirty="0" err="1" smtClean="0"/>
              <a:t>with</a:t>
            </a:r>
            <a:r>
              <a:rPr lang="ru-RU" sz="900" dirty="0" smtClean="0"/>
              <a:t> </a:t>
            </a:r>
            <a:r>
              <a:rPr lang="ru-RU" sz="900" dirty="0" err="1" smtClean="0"/>
              <a:t>infusions</a:t>
            </a:r>
            <a:r>
              <a:rPr lang="ru-RU" sz="900" dirty="0" smtClean="0"/>
              <a:t> </a:t>
            </a:r>
            <a:r>
              <a:rPr lang="ru-RU" sz="900" dirty="0" err="1" smtClean="0"/>
              <a:t>of</a:t>
            </a:r>
            <a:r>
              <a:rPr lang="ru-RU" sz="900" dirty="0" smtClean="0"/>
              <a:t> </a:t>
            </a:r>
            <a:r>
              <a:rPr lang="ru-RU" sz="900" dirty="0" err="1" smtClean="0"/>
              <a:t>Betula</a:t>
            </a:r>
            <a:r>
              <a:rPr lang="ru-RU" sz="900" dirty="0" smtClean="0"/>
              <a:t> </a:t>
            </a:r>
            <a:r>
              <a:rPr lang="ru-RU" sz="900" dirty="0" err="1" smtClean="0"/>
              <a:t>Alba</a:t>
            </a:r>
            <a:r>
              <a:rPr lang="ru-RU" sz="900" dirty="0" smtClean="0"/>
              <a:t> </a:t>
            </a:r>
            <a:r>
              <a:rPr lang="ru-RU" sz="900" dirty="0" err="1" smtClean="0"/>
              <a:t>Leaf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сок черной камчатской березы), </a:t>
            </a:r>
            <a:r>
              <a:rPr lang="ru-RU" sz="900" dirty="0" err="1" smtClean="0"/>
              <a:t>Empetrum</a:t>
            </a:r>
            <a:r>
              <a:rPr lang="ru-RU" sz="900" dirty="0" smtClean="0"/>
              <a:t> </a:t>
            </a:r>
            <a:r>
              <a:rPr lang="ru-RU" sz="900" dirty="0" err="1" smtClean="0"/>
              <a:t>Nigrum</a:t>
            </a:r>
            <a:r>
              <a:rPr lang="ru-RU" sz="900" dirty="0" smtClean="0"/>
              <a:t> </a:t>
            </a:r>
            <a:r>
              <a:rPr lang="ru-RU" sz="900" dirty="0" err="1" smtClean="0"/>
              <a:t>Leaf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сахалинской </a:t>
            </a:r>
            <a:r>
              <a:rPr lang="ru-RU" sz="900" dirty="0" err="1" smtClean="0"/>
              <a:t>шикши</a:t>
            </a:r>
            <a:r>
              <a:rPr lang="ru-RU" sz="900" dirty="0" smtClean="0"/>
              <a:t>), </a:t>
            </a:r>
            <a:r>
              <a:rPr lang="ru-RU" sz="900" dirty="0" err="1" smtClean="0"/>
              <a:t>Lauryl</a:t>
            </a:r>
            <a:r>
              <a:rPr lang="ru-RU" sz="900" dirty="0" smtClean="0"/>
              <a:t> </a:t>
            </a:r>
            <a:r>
              <a:rPr lang="ru-RU" sz="900" dirty="0" err="1" smtClean="0"/>
              <a:t>Glucoside</a:t>
            </a:r>
            <a:r>
              <a:rPr lang="ru-RU" sz="900" dirty="0" smtClean="0"/>
              <a:t>, </a:t>
            </a:r>
            <a:r>
              <a:rPr lang="ru-RU" sz="900" dirty="0" err="1" smtClean="0"/>
              <a:t>Sodium</a:t>
            </a:r>
            <a:r>
              <a:rPr lang="ru-RU" sz="900" dirty="0" smtClean="0"/>
              <a:t> </a:t>
            </a:r>
            <a:r>
              <a:rPr lang="ru-RU" sz="900" dirty="0" err="1" smtClean="0"/>
              <a:t>Cocoyl</a:t>
            </a:r>
            <a:r>
              <a:rPr lang="ru-RU" sz="900" dirty="0" smtClean="0"/>
              <a:t> </a:t>
            </a:r>
            <a:r>
              <a:rPr lang="ru-RU" sz="900" dirty="0" err="1" smtClean="0"/>
              <a:t>Isethionate</a:t>
            </a:r>
            <a:r>
              <a:rPr lang="ru-RU" sz="900" dirty="0" smtClean="0"/>
              <a:t>, </a:t>
            </a:r>
            <a:r>
              <a:rPr lang="ru-RU" sz="900" dirty="0" err="1" smtClean="0"/>
              <a:t>Cocamidopropyl</a:t>
            </a:r>
            <a:r>
              <a:rPr lang="ru-RU" sz="900" dirty="0" smtClean="0"/>
              <a:t> </a:t>
            </a:r>
            <a:r>
              <a:rPr lang="ru-RU" sz="900" dirty="0" err="1" smtClean="0"/>
              <a:t>Betaine</a:t>
            </a:r>
            <a:r>
              <a:rPr lang="ru-RU" sz="900" dirty="0" smtClean="0"/>
              <a:t> (растительный бетаин), </a:t>
            </a:r>
            <a:r>
              <a:rPr lang="ru-RU" sz="900" dirty="0" err="1" smtClean="0"/>
              <a:t>Aronia</a:t>
            </a:r>
            <a:r>
              <a:rPr lang="ru-RU" sz="900" dirty="0" smtClean="0"/>
              <a:t> </a:t>
            </a:r>
            <a:r>
              <a:rPr lang="ru-RU" sz="900" dirty="0" err="1" smtClean="0"/>
              <a:t>Melanocarpa</a:t>
            </a:r>
            <a:r>
              <a:rPr lang="ru-RU" sz="900" dirty="0" smtClean="0"/>
              <a:t> </a:t>
            </a:r>
            <a:r>
              <a:rPr lang="ru-RU" sz="900" dirty="0" err="1" smtClean="0"/>
              <a:t>Fruit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дальневосточной рябины), </a:t>
            </a:r>
            <a:r>
              <a:rPr lang="ru-RU" sz="900" dirty="0" err="1" smtClean="0"/>
              <a:t>Althaea</a:t>
            </a:r>
            <a:r>
              <a:rPr lang="ru-RU" sz="900" dirty="0" smtClean="0"/>
              <a:t> </a:t>
            </a:r>
            <a:r>
              <a:rPr lang="ru-RU" sz="900" dirty="0" err="1" smtClean="0"/>
              <a:t>Officinalis</a:t>
            </a:r>
            <a:r>
              <a:rPr lang="ru-RU" sz="900" dirty="0" smtClean="0"/>
              <a:t> </a:t>
            </a:r>
            <a:r>
              <a:rPr lang="ru-RU" sz="900" dirty="0" err="1" smtClean="0"/>
              <a:t>Leaf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алтея корня), </a:t>
            </a:r>
            <a:r>
              <a:rPr lang="ru-RU" sz="900" dirty="0" err="1" smtClean="0"/>
              <a:t>Urtica</a:t>
            </a:r>
            <a:r>
              <a:rPr lang="ru-RU" sz="900" dirty="0" smtClean="0"/>
              <a:t> </a:t>
            </a:r>
            <a:r>
              <a:rPr lang="ru-RU" sz="900" dirty="0" err="1" smtClean="0"/>
              <a:t>Dioica</a:t>
            </a:r>
            <a:r>
              <a:rPr lang="ru-RU" sz="900" dirty="0" smtClean="0"/>
              <a:t> </a:t>
            </a:r>
            <a:r>
              <a:rPr lang="ru-RU" sz="900" dirty="0" err="1" smtClean="0"/>
              <a:t>Leaf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крапивы), </a:t>
            </a:r>
            <a:r>
              <a:rPr lang="ru-RU" sz="900" dirty="0" err="1" smtClean="0"/>
              <a:t>Linum</a:t>
            </a:r>
            <a:r>
              <a:rPr lang="ru-RU" sz="900" dirty="0" smtClean="0"/>
              <a:t> </a:t>
            </a:r>
            <a:r>
              <a:rPr lang="ru-RU" sz="900" dirty="0" err="1" smtClean="0"/>
              <a:t>Usitatissimum</a:t>
            </a:r>
            <a:r>
              <a:rPr lang="ru-RU" sz="900" dirty="0" smtClean="0"/>
              <a:t> </a:t>
            </a:r>
            <a:r>
              <a:rPr lang="ru-RU" sz="900" dirty="0" err="1" smtClean="0"/>
              <a:t>Seed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* (органическое масло льна), </a:t>
            </a:r>
            <a:r>
              <a:rPr lang="ru-RU" sz="900" dirty="0" err="1" smtClean="0"/>
              <a:t>Pulmonaria</a:t>
            </a:r>
            <a:r>
              <a:rPr lang="ru-RU" sz="900" dirty="0" smtClean="0"/>
              <a:t> </a:t>
            </a:r>
            <a:r>
              <a:rPr lang="ru-RU" sz="900" dirty="0" err="1" smtClean="0"/>
              <a:t>Officinalis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медуницы), </a:t>
            </a:r>
            <a:r>
              <a:rPr lang="ru-RU" sz="900" dirty="0" err="1" smtClean="0"/>
              <a:t>Chamomilla</a:t>
            </a:r>
            <a:r>
              <a:rPr lang="ru-RU" sz="900" dirty="0" smtClean="0"/>
              <a:t> </a:t>
            </a:r>
            <a:r>
              <a:rPr lang="ru-RU" sz="900" dirty="0" err="1" smtClean="0"/>
              <a:t>Recutita</a:t>
            </a:r>
            <a:r>
              <a:rPr lang="ru-RU" sz="900" dirty="0" smtClean="0"/>
              <a:t> </a:t>
            </a:r>
            <a:r>
              <a:rPr lang="ru-RU" sz="900" dirty="0" err="1" smtClean="0"/>
              <a:t>Flower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ромашки алтайской), </a:t>
            </a:r>
            <a:r>
              <a:rPr lang="ru-RU" sz="900" dirty="0" err="1" smtClean="0"/>
              <a:t>Mel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меда), </a:t>
            </a:r>
            <a:r>
              <a:rPr lang="ru-RU" sz="900" dirty="0" err="1" smtClean="0"/>
              <a:t>Pinus</a:t>
            </a:r>
            <a:r>
              <a:rPr lang="ru-RU" sz="900" dirty="0" smtClean="0"/>
              <a:t> </a:t>
            </a:r>
            <a:r>
              <a:rPr lang="ru-RU" sz="900" dirty="0" err="1" smtClean="0"/>
              <a:t>Sibirica</a:t>
            </a:r>
            <a:r>
              <a:rPr lang="ru-RU" sz="900" dirty="0" smtClean="0"/>
              <a:t> </a:t>
            </a:r>
            <a:r>
              <a:rPr lang="ru-RU" sz="900" dirty="0" err="1" smtClean="0"/>
              <a:t>Seed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 (кедровое масло), </a:t>
            </a:r>
            <a:r>
              <a:rPr lang="ru-RU" sz="900" dirty="0" err="1" smtClean="0"/>
              <a:t>Hippophae</a:t>
            </a:r>
            <a:r>
              <a:rPr lang="ru-RU" sz="900" dirty="0" smtClean="0"/>
              <a:t> </a:t>
            </a:r>
            <a:r>
              <a:rPr lang="ru-RU" sz="900" dirty="0" err="1" smtClean="0"/>
              <a:t>Rhamnoides</a:t>
            </a:r>
            <a:r>
              <a:rPr lang="ru-RU" sz="900" dirty="0" smtClean="0"/>
              <a:t> </a:t>
            </a:r>
            <a:r>
              <a:rPr lang="ru-RU" sz="900" dirty="0" err="1" smtClean="0"/>
              <a:t>Fruit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 (</a:t>
            </a:r>
            <a:r>
              <a:rPr lang="ru-RU" sz="900" dirty="0" err="1" smtClean="0"/>
              <a:t>масло</a:t>
            </a:r>
            <a:r>
              <a:rPr lang="ru-RU" sz="900" dirty="0" smtClean="0"/>
              <a:t> облепихи), </a:t>
            </a:r>
            <a:r>
              <a:rPr lang="ru-RU" sz="900" dirty="0" err="1" smtClean="0"/>
              <a:t>Origanum</a:t>
            </a:r>
            <a:r>
              <a:rPr lang="ru-RU" sz="900" dirty="0" smtClean="0"/>
              <a:t> </a:t>
            </a:r>
            <a:r>
              <a:rPr lang="ru-RU" sz="900" dirty="0" err="1" smtClean="0"/>
              <a:t>Vulgare</a:t>
            </a:r>
            <a:r>
              <a:rPr lang="ru-RU" sz="900" dirty="0" smtClean="0"/>
              <a:t> </a:t>
            </a:r>
            <a:r>
              <a:rPr lang="ru-RU" sz="900" dirty="0" err="1" smtClean="0"/>
              <a:t>Flower</a:t>
            </a:r>
            <a:r>
              <a:rPr lang="ru-RU" sz="900" dirty="0" smtClean="0"/>
              <a:t> </a:t>
            </a:r>
            <a:r>
              <a:rPr lang="ru-RU" sz="900" dirty="0" err="1" smtClean="0"/>
              <a:t>Water</a:t>
            </a:r>
            <a:r>
              <a:rPr lang="ru-RU" sz="900" dirty="0" smtClean="0"/>
              <a:t> (настой душицы), </a:t>
            </a:r>
            <a:r>
              <a:rPr lang="ru-RU" sz="900" dirty="0" err="1" smtClean="0"/>
              <a:t>Panthenol</a:t>
            </a:r>
            <a:r>
              <a:rPr lang="ru-RU" sz="900" dirty="0" smtClean="0"/>
              <a:t>, </a:t>
            </a:r>
            <a:r>
              <a:rPr lang="ru-RU" sz="900" dirty="0" err="1" smtClean="0"/>
              <a:t>Guar</a:t>
            </a:r>
            <a:r>
              <a:rPr lang="ru-RU" sz="900" dirty="0" smtClean="0"/>
              <a:t> </a:t>
            </a:r>
            <a:r>
              <a:rPr lang="ru-RU" sz="900" dirty="0" err="1" smtClean="0"/>
              <a:t>Hydroxypropyltrimonium</a:t>
            </a:r>
            <a:r>
              <a:rPr lang="ru-RU" sz="900" dirty="0" smtClean="0"/>
              <a:t> </a:t>
            </a:r>
            <a:r>
              <a:rPr lang="ru-RU" sz="900" dirty="0" err="1" smtClean="0"/>
              <a:t>Chloride</a:t>
            </a:r>
            <a:r>
              <a:rPr lang="ru-RU" sz="900" dirty="0" smtClean="0"/>
              <a:t>, </a:t>
            </a:r>
            <a:r>
              <a:rPr lang="ru-RU" sz="900" dirty="0" err="1" smtClean="0"/>
              <a:t>Hydrolyzed</a:t>
            </a:r>
            <a:r>
              <a:rPr lang="ru-RU" sz="900" dirty="0" smtClean="0"/>
              <a:t> </a:t>
            </a:r>
            <a:r>
              <a:rPr lang="ru-RU" sz="900" dirty="0" err="1" smtClean="0"/>
              <a:t>Wheat</a:t>
            </a:r>
            <a:r>
              <a:rPr lang="ru-RU" sz="900" dirty="0" smtClean="0"/>
              <a:t> </a:t>
            </a:r>
            <a:r>
              <a:rPr lang="ru-RU" sz="900" dirty="0" err="1" smtClean="0"/>
              <a:t>Protein</a:t>
            </a:r>
            <a:r>
              <a:rPr lang="ru-RU" sz="900" dirty="0" smtClean="0"/>
              <a:t> (протеины пшеницы), </a:t>
            </a:r>
            <a:r>
              <a:rPr lang="ru-RU" sz="900" dirty="0" err="1" smtClean="0"/>
              <a:t>Caffeine</a:t>
            </a:r>
            <a:r>
              <a:rPr lang="ru-RU" sz="900" dirty="0" smtClean="0"/>
              <a:t> (кофеин), </a:t>
            </a:r>
            <a:r>
              <a:rPr lang="ru-RU" sz="900" dirty="0" err="1" smtClean="0"/>
              <a:t>Niacinamide</a:t>
            </a:r>
            <a:r>
              <a:rPr lang="ru-RU" sz="900" dirty="0" smtClean="0"/>
              <a:t> (витамин РР), </a:t>
            </a:r>
            <a:r>
              <a:rPr lang="ru-RU" sz="900" dirty="0" err="1" smtClean="0"/>
              <a:t>Kathon</a:t>
            </a:r>
            <a:r>
              <a:rPr lang="ru-RU" sz="900" dirty="0" smtClean="0"/>
              <a:t>, </a:t>
            </a:r>
            <a:r>
              <a:rPr lang="ru-RU" sz="900" dirty="0" err="1" smtClean="0"/>
              <a:t>Parfum</a:t>
            </a:r>
            <a:r>
              <a:rPr lang="ru-RU" sz="900" dirty="0" smtClean="0"/>
              <a:t>, </a:t>
            </a:r>
            <a:r>
              <a:rPr lang="ru-RU" sz="900" dirty="0" err="1" smtClean="0"/>
              <a:t>Limonene</a:t>
            </a:r>
            <a:r>
              <a:rPr lang="ru-RU" sz="900" dirty="0" smtClean="0"/>
              <a:t>.</a:t>
            </a:r>
          </a:p>
          <a:p>
            <a:r>
              <a:rPr lang="ru-RU" sz="900" dirty="0" smtClean="0"/>
              <a:t>* Органические ингредиенты.</a:t>
            </a:r>
            <a:endParaRPr lang="ru-RU" sz="900" dirty="0"/>
          </a:p>
        </p:txBody>
      </p:sp>
      <p:pic>
        <p:nvPicPr>
          <p:cNvPr id="18" name="Рисунок 17" descr="C:\Documents and Settings\rodivilova\Рабочий стол\ФОТО ОЛЕГ\Камчатка_Лукачер Яна\IMG_3641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42974" y="785794"/>
            <a:ext cx="4429156" cy="637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C:\Documents and Settings\rodivilova\Рабочий стол\ФОТО ОЛЕГ\Камчатка_Лукачер Яна\IMG_3642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42974" y="785794"/>
            <a:ext cx="4325417" cy="648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rodivilova\Рабочий стол\shutterstock_61606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658196" cy="150019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8AAC46"/>
                </a:solidFill>
              </a:rPr>
              <a:t>ИНТЕНСИВНЫЙ</a:t>
            </a:r>
            <a:r>
              <a:rPr lang="ru-RU" sz="2000" b="1" dirty="0" smtClean="0"/>
              <a:t> </a:t>
            </a:r>
            <a:r>
              <a:rPr lang="ru-RU" sz="2800" i="1" dirty="0" smtClean="0">
                <a:solidFill>
                  <a:srgbClr val="FFC000"/>
                </a:solidFill>
              </a:rPr>
              <a:t/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9068" y="1142985"/>
            <a:ext cx="5114932" cy="414340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rgbClr val="8AAC46"/>
                </a:solidFill>
              </a:rPr>
              <a:t>ЧЁРНАЯ КАМЧАТСКАЯ БЕРЁЗА</a:t>
            </a:r>
          </a:p>
          <a:p>
            <a:pPr>
              <a:buNone/>
            </a:pPr>
            <a:r>
              <a:rPr lang="ru-RU" sz="1800" dirty="0" smtClean="0"/>
              <a:t>          Уникальный вид берёзы, произрастающий исключительно на Камчатке. Вбирая в себя всю силу богатых минералами вулканических почв, чёрная берёза обладает концентрированным свойством стимуляции роста волос и борьбы с их выпадением.</a:t>
            </a:r>
          </a:p>
          <a:p>
            <a:r>
              <a:rPr lang="ru-RU" sz="2100" b="1" dirty="0" smtClean="0">
                <a:solidFill>
                  <a:srgbClr val="8AAC46"/>
                </a:solidFill>
              </a:rPr>
              <a:t>САХАЛИНСКАЯ ШИКША</a:t>
            </a:r>
          </a:p>
          <a:p>
            <a:pPr>
              <a:buNone/>
            </a:pPr>
            <a:r>
              <a:rPr lang="ru-RU" sz="1800" dirty="0" smtClean="0"/>
              <a:t>          Выросшая в экологически чистом заповедном районе озера </a:t>
            </a:r>
            <a:r>
              <a:rPr lang="ru-RU" sz="1800" dirty="0" err="1" smtClean="0"/>
              <a:t>Тунайча</a:t>
            </a:r>
            <a:r>
              <a:rPr lang="ru-RU" sz="1800" dirty="0" smtClean="0"/>
              <a:t> </a:t>
            </a:r>
            <a:r>
              <a:rPr lang="ru-RU" sz="1800" dirty="0" err="1" smtClean="0"/>
              <a:t>шикша</a:t>
            </a:r>
            <a:r>
              <a:rPr lang="ru-RU" sz="1800" dirty="0" smtClean="0"/>
              <a:t> впитала в себя всю силу дикой сахалинской природы. </a:t>
            </a:r>
            <a:r>
              <a:rPr lang="ru-RU" sz="1800" dirty="0" err="1" smtClean="0"/>
              <a:t>Шикша</a:t>
            </a:r>
            <a:r>
              <a:rPr lang="ru-RU" sz="1800" dirty="0" smtClean="0"/>
              <a:t> – это кладезь витаминов и биологически активных веществ, эфирных масел, микроэлементов, инулина, протеинов и сахаров, которые укрепляют волосы и предотвращают их выпадение.</a:t>
            </a:r>
            <a:endParaRPr lang="ru-RU" sz="1600" dirty="0" smtClean="0"/>
          </a:p>
          <a:p>
            <a:r>
              <a:rPr lang="ru-RU" sz="2300" b="1" dirty="0" smtClean="0">
                <a:solidFill>
                  <a:srgbClr val="8AAC46"/>
                </a:solidFill>
              </a:rPr>
              <a:t>ДАЛЬНЕВОСТОЧНАЯ РЯБИНА</a:t>
            </a:r>
          </a:p>
          <a:p>
            <a:pPr>
              <a:buNone/>
            </a:pPr>
            <a:r>
              <a:rPr lang="ru-RU" sz="1800" dirty="0" smtClean="0"/>
              <a:t>         Свойство рябины против выпадения волос известно с древних времён. Плоды дальневосточной рябины собраны на территории Курильского заповедника после первых заморозков в момент, когда содержание витаминов, органических кислот и </a:t>
            </a:r>
            <a:r>
              <a:rPr lang="ru-RU" sz="1800" dirty="0" err="1" smtClean="0"/>
              <a:t>каротиноидов</a:t>
            </a:r>
            <a:r>
              <a:rPr lang="ru-RU" sz="1800" dirty="0" smtClean="0"/>
              <a:t> в них максимально. Рябина питает волосяные фолликулы, противостоит выпадению волос и стимулирует их усиленный рост.</a:t>
            </a:r>
            <a:endParaRPr lang="ru-RU" sz="1800" b="1" dirty="0" smtClean="0">
              <a:solidFill>
                <a:srgbClr val="8AAC46"/>
              </a:solidFill>
            </a:endParaRPr>
          </a:p>
          <a:p>
            <a:r>
              <a:rPr lang="ru-RU" sz="2300" b="1" dirty="0" smtClean="0">
                <a:solidFill>
                  <a:srgbClr val="8AAC46"/>
                </a:solidFill>
              </a:rPr>
              <a:t>ДОКАЗАННЫЙ РЕЗУЛЬТАТЗА 7 ДНЕЙ*</a:t>
            </a:r>
          </a:p>
          <a:p>
            <a:r>
              <a:rPr lang="ru-RU" sz="2300" b="1" dirty="0" smtClean="0">
                <a:solidFill>
                  <a:srgbClr val="8AAC46"/>
                </a:solidFill>
              </a:rPr>
              <a:t>96% </a:t>
            </a:r>
            <a:r>
              <a:rPr lang="ru-RU" sz="2300" dirty="0" smtClean="0"/>
              <a:t>Сокращение выпадения волос </a:t>
            </a:r>
          </a:p>
          <a:p>
            <a:r>
              <a:rPr lang="ru-RU" sz="2300" b="1" dirty="0" smtClean="0">
                <a:solidFill>
                  <a:srgbClr val="8AAC46"/>
                </a:solidFill>
              </a:rPr>
              <a:t>89% </a:t>
            </a:r>
            <a:r>
              <a:rPr lang="ru-RU" sz="2300" dirty="0" smtClean="0"/>
              <a:t>Взрывной рост волос</a:t>
            </a:r>
          </a:p>
          <a:p>
            <a:r>
              <a:rPr lang="ru-RU" sz="2300" b="1" dirty="0" smtClean="0">
                <a:solidFill>
                  <a:srgbClr val="8AAC46"/>
                </a:solidFill>
              </a:rPr>
              <a:t>В 3 раза </a:t>
            </a:r>
            <a:r>
              <a:rPr lang="ru-RU" sz="2300" dirty="0" smtClean="0"/>
              <a:t>Более густые и крепкие волосы</a:t>
            </a:r>
            <a:endParaRPr lang="ru-RU" sz="2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00702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72" y="633478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Объем: 280 мл.</a:t>
            </a:r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шт. в упаковке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71480"/>
            <a:ext cx="6072197" cy="461665"/>
          </a:xfrm>
          <a:prstGeom prst="rect">
            <a:avLst/>
          </a:prstGeom>
          <a:solidFill>
            <a:srgbClr val="8AAC4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БИО-БАЛЬЗАМ</a:t>
            </a:r>
            <a:r>
              <a:rPr lang="ru-RU" sz="2400" dirty="0" smtClean="0">
                <a:solidFill>
                  <a:schemeClr val="bg1"/>
                </a:solidFill>
              </a:rPr>
              <a:t>       </a:t>
            </a:r>
            <a:r>
              <a:rPr lang="ru-RU" sz="2000" dirty="0" smtClean="0">
                <a:solidFill>
                  <a:schemeClr val="bg1"/>
                </a:solidFill>
              </a:rPr>
              <a:t>ПРОТИВ ВЫПАДЕНИЯ ВОЛОС</a:t>
            </a:r>
            <a:endParaRPr lang="ru-RU" sz="2000" dirty="0"/>
          </a:p>
        </p:txBody>
      </p:sp>
      <p:pic>
        <p:nvPicPr>
          <p:cNvPr id="27" name="Picture 11" descr="\\Pr035\publicd\Nastya_designer\Арктика\Present_pic\Snow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6286520"/>
            <a:ext cx="204779" cy="204779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0" y="114298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8AAC46"/>
                </a:solidFill>
              </a:rPr>
              <a:t>НА СВЕЖЕМ СОКЕ  ЧЁРНОЙ КАМЧАТСКОЙ БЕРЁЗЫ</a:t>
            </a:r>
          </a:p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\\Pr035\publicd\Яна Лукачер\PlanetaOrganica_Kam-chat-ka - PRESENT PIC\Kam-chat-ka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57166"/>
            <a:ext cx="2695329" cy="667987"/>
          </a:xfrm>
          <a:prstGeom prst="rect">
            <a:avLst/>
          </a:prstGeom>
          <a:noFill/>
        </p:spPr>
      </p:pic>
      <p:pic>
        <p:nvPicPr>
          <p:cNvPr id="33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142852"/>
            <a:ext cx="442905" cy="469506"/>
          </a:xfrm>
          <a:prstGeom prst="rect">
            <a:avLst/>
          </a:prstGeom>
          <a:noFill/>
        </p:spPr>
      </p:pic>
      <p:pic>
        <p:nvPicPr>
          <p:cNvPr id="35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571480"/>
            <a:ext cx="442905" cy="46950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550070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8AAC46"/>
                </a:solidFill>
              </a:rPr>
              <a:t>+ САХАЛИНСКАЯ ШИКША И</a:t>
            </a:r>
          </a:p>
          <a:p>
            <a:r>
              <a:rPr lang="ru-RU" sz="1600" b="1" dirty="0" smtClean="0">
                <a:solidFill>
                  <a:srgbClr val="8AAC46"/>
                </a:solidFill>
              </a:rPr>
              <a:t> ДАЛЬНЕВОСТОЧНАЯ РЯБИНА</a:t>
            </a:r>
            <a:endParaRPr lang="ru-RU" sz="1600" b="1" dirty="0">
              <a:solidFill>
                <a:srgbClr val="8AAC4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14612" y="4857760"/>
            <a:ext cx="64293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Состав: </a:t>
            </a:r>
            <a:r>
              <a:rPr lang="ru-RU" sz="900" dirty="0" err="1" smtClean="0"/>
              <a:t>Aqua</a:t>
            </a:r>
            <a:r>
              <a:rPr lang="ru-RU" sz="900" dirty="0" smtClean="0"/>
              <a:t> </a:t>
            </a:r>
            <a:r>
              <a:rPr lang="ru-RU" sz="900" dirty="0" err="1" smtClean="0"/>
              <a:t>with</a:t>
            </a:r>
            <a:r>
              <a:rPr lang="ru-RU" sz="900" dirty="0" smtClean="0"/>
              <a:t> </a:t>
            </a:r>
            <a:r>
              <a:rPr lang="ru-RU" sz="900" dirty="0" err="1" smtClean="0"/>
              <a:t>infusions</a:t>
            </a:r>
            <a:r>
              <a:rPr lang="ru-RU" sz="900" dirty="0" smtClean="0"/>
              <a:t> </a:t>
            </a:r>
            <a:r>
              <a:rPr lang="ru-RU" sz="900" dirty="0" err="1" smtClean="0"/>
              <a:t>of</a:t>
            </a:r>
            <a:r>
              <a:rPr lang="ru-RU" sz="900" dirty="0" smtClean="0"/>
              <a:t> </a:t>
            </a:r>
            <a:r>
              <a:rPr lang="ru-RU" sz="900" dirty="0" err="1" smtClean="0"/>
              <a:t>Betula</a:t>
            </a:r>
            <a:r>
              <a:rPr lang="ru-RU" sz="900" dirty="0" smtClean="0"/>
              <a:t> </a:t>
            </a:r>
            <a:r>
              <a:rPr lang="ru-RU" sz="900" dirty="0" err="1" smtClean="0"/>
              <a:t>Alba</a:t>
            </a:r>
            <a:r>
              <a:rPr lang="ru-RU" sz="900" dirty="0" smtClean="0"/>
              <a:t> </a:t>
            </a:r>
            <a:r>
              <a:rPr lang="ru-RU" sz="900" dirty="0" err="1" smtClean="0"/>
              <a:t>Leaf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сок черной камчатской березы), </a:t>
            </a:r>
            <a:r>
              <a:rPr lang="ru-RU" sz="900" dirty="0" err="1" smtClean="0"/>
              <a:t>Empetrum</a:t>
            </a:r>
            <a:r>
              <a:rPr lang="ru-RU" sz="900" dirty="0" smtClean="0"/>
              <a:t> </a:t>
            </a:r>
            <a:r>
              <a:rPr lang="ru-RU" sz="900" dirty="0" err="1" smtClean="0"/>
              <a:t>Nigrum</a:t>
            </a:r>
            <a:r>
              <a:rPr lang="ru-RU" sz="900" dirty="0" smtClean="0"/>
              <a:t> </a:t>
            </a:r>
            <a:r>
              <a:rPr lang="ru-RU" sz="900" dirty="0" err="1" smtClean="0"/>
              <a:t>Leaf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сахалинской </a:t>
            </a:r>
            <a:r>
              <a:rPr lang="ru-RU" sz="900" dirty="0" err="1" smtClean="0"/>
              <a:t>шикши</a:t>
            </a:r>
            <a:r>
              <a:rPr lang="ru-RU" sz="900" dirty="0" smtClean="0"/>
              <a:t>), </a:t>
            </a:r>
            <a:r>
              <a:rPr lang="ru-RU" sz="900" dirty="0" err="1" smtClean="0"/>
              <a:t>Cetearyl</a:t>
            </a:r>
            <a:r>
              <a:rPr lang="ru-RU" sz="900" dirty="0" smtClean="0"/>
              <a:t> </a:t>
            </a:r>
            <a:r>
              <a:rPr lang="ru-RU" sz="900" dirty="0" err="1" smtClean="0"/>
              <a:t>Alcohol</a:t>
            </a:r>
            <a:r>
              <a:rPr lang="ru-RU" sz="900" dirty="0" smtClean="0"/>
              <a:t>, </a:t>
            </a:r>
            <a:r>
              <a:rPr lang="ru-RU" sz="900" dirty="0" err="1" smtClean="0"/>
              <a:t>Behentrimonium</a:t>
            </a:r>
            <a:r>
              <a:rPr lang="ru-RU" sz="900" dirty="0" smtClean="0"/>
              <a:t> </a:t>
            </a:r>
            <a:r>
              <a:rPr lang="ru-RU" sz="900" dirty="0" err="1" smtClean="0"/>
              <a:t>Chloride</a:t>
            </a:r>
            <a:r>
              <a:rPr lang="ru-RU" sz="900" dirty="0" smtClean="0"/>
              <a:t>, </a:t>
            </a:r>
            <a:r>
              <a:rPr lang="ru-RU" sz="900" dirty="0" err="1" smtClean="0"/>
              <a:t>Glyceryl</a:t>
            </a:r>
            <a:r>
              <a:rPr lang="ru-RU" sz="900" dirty="0" smtClean="0"/>
              <a:t> </a:t>
            </a:r>
            <a:r>
              <a:rPr lang="ru-RU" sz="900" dirty="0" err="1" smtClean="0"/>
              <a:t>Stearate</a:t>
            </a:r>
            <a:r>
              <a:rPr lang="ru-RU" sz="900" dirty="0" smtClean="0"/>
              <a:t>, </a:t>
            </a:r>
            <a:r>
              <a:rPr lang="ru-RU" sz="900" dirty="0" err="1" smtClean="0"/>
              <a:t>Cetyl</a:t>
            </a:r>
            <a:r>
              <a:rPr lang="ru-RU" sz="900" dirty="0" smtClean="0"/>
              <a:t> </a:t>
            </a:r>
            <a:r>
              <a:rPr lang="ru-RU" sz="900" dirty="0" err="1" smtClean="0"/>
              <a:t>Esters</a:t>
            </a:r>
            <a:r>
              <a:rPr lang="ru-RU" sz="900" dirty="0" smtClean="0"/>
              <a:t>, </a:t>
            </a:r>
            <a:r>
              <a:rPr lang="ru-RU" sz="900" dirty="0" err="1" smtClean="0"/>
              <a:t>Cetrimonium</a:t>
            </a:r>
            <a:r>
              <a:rPr lang="ru-RU" sz="900" dirty="0" smtClean="0"/>
              <a:t> </a:t>
            </a:r>
            <a:r>
              <a:rPr lang="ru-RU" sz="900" dirty="0" err="1" smtClean="0"/>
              <a:t>Chloride</a:t>
            </a:r>
            <a:r>
              <a:rPr lang="ru-RU" sz="900" dirty="0" smtClean="0"/>
              <a:t>, </a:t>
            </a:r>
            <a:r>
              <a:rPr lang="ru-RU" sz="900" dirty="0" err="1" smtClean="0"/>
              <a:t>Aronia</a:t>
            </a:r>
            <a:r>
              <a:rPr lang="ru-RU" sz="900" dirty="0" smtClean="0"/>
              <a:t> </a:t>
            </a:r>
            <a:r>
              <a:rPr lang="ru-RU" sz="900" dirty="0" err="1" smtClean="0"/>
              <a:t>Melanocarpa</a:t>
            </a:r>
            <a:r>
              <a:rPr lang="ru-RU" sz="900" dirty="0" smtClean="0"/>
              <a:t> </a:t>
            </a:r>
            <a:r>
              <a:rPr lang="ru-RU" sz="900" dirty="0" err="1" smtClean="0"/>
              <a:t>Fruit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дальневосточной рябины), </a:t>
            </a:r>
            <a:r>
              <a:rPr lang="ru-RU" sz="900" dirty="0" err="1" smtClean="0"/>
              <a:t>Althaea</a:t>
            </a:r>
            <a:r>
              <a:rPr lang="ru-RU" sz="900" dirty="0" smtClean="0"/>
              <a:t> </a:t>
            </a:r>
            <a:r>
              <a:rPr lang="ru-RU" sz="900" dirty="0" err="1" smtClean="0"/>
              <a:t>Officinalis</a:t>
            </a:r>
            <a:r>
              <a:rPr lang="ru-RU" sz="900" dirty="0" smtClean="0"/>
              <a:t> </a:t>
            </a:r>
            <a:r>
              <a:rPr lang="ru-RU" sz="900" dirty="0" err="1" smtClean="0"/>
              <a:t>Leaf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алтея корня), </a:t>
            </a:r>
            <a:r>
              <a:rPr lang="ru-RU" sz="900" dirty="0" err="1" smtClean="0"/>
              <a:t>Urtica</a:t>
            </a:r>
            <a:r>
              <a:rPr lang="ru-RU" sz="900" dirty="0" smtClean="0"/>
              <a:t> </a:t>
            </a:r>
            <a:r>
              <a:rPr lang="ru-RU" sz="900" dirty="0" err="1" smtClean="0"/>
              <a:t>Dioica</a:t>
            </a:r>
            <a:r>
              <a:rPr lang="ru-RU" sz="900" dirty="0" smtClean="0"/>
              <a:t> </a:t>
            </a:r>
            <a:r>
              <a:rPr lang="ru-RU" sz="900" dirty="0" err="1" smtClean="0"/>
              <a:t>Leaf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крапивы), </a:t>
            </a:r>
            <a:r>
              <a:rPr lang="ru-RU" sz="900" dirty="0" err="1" smtClean="0"/>
              <a:t>Linum</a:t>
            </a:r>
            <a:r>
              <a:rPr lang="ru-RU" sz="900" dirty="0" smtClean="0"/>
              <a:t> </a:t>
            </a:r>
            <a:r>
              <a:rPr lang="ru-RU" sz="900" dirty="0" err="1" smtClean="0"/>
              <a:t>Usitatissimum</a:t>
            </a:r>
            <a:r>
              <a:rPr lang="ru-RU" sz="900" dirty="0" smtClean="0"/>
              <a:t> </a:t>
            </a:r>
            <a:r>
              <a:rPr lang="ru-RU" sz="900" dirty="0" err="1" smtClean="0"/>
              <a:t>Seed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* (органическое масло льна), </a:t>
            </a:r>
            <a:r>
              <a:rPr lang="ru-RU" sz="900" dirty="0" err="1" smtClean="0"/>
              <a:t>Pulmonaria</a:t>
            </a:r>
            <a:r>
              <a:rPr lang="ru-RU" sz="900" dirty="0" smtClean="0"/>
              <a:t> </a:t>
            </a:r>
            <a:r>
              <a:rPr lang="ru-RU" sz="900" dirty="0" err="1" smtClean="0"/>
              <a:t>Officinalis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медуницы), </a:t>
            </a:r>
            <a:r>
              <a:rPr lang="ru-RU" sz="900" dirty="0" err="1" smtClean="0"/>
              <a:t>Chamomilla</a:t>
            </a:r>
            <a:r>
              <a:rPr lang="ru-RU" sz="900" dirty="0" smtClean="0"/>
              <a:t> </a:t>
            </a:r>
            <a:r>
              <a:rPr lang="ru-RU" sz="900" dirty="0" err="1" smtClean="0"/>
              <a:t>Recutita</a:t>
            </a:r>
            <a:r>
              <a:rPr lang="ru-RU" sz="900" dirty="0" smtClean="0"/>
              <a:t> </a:t>
            </a:r>
            <a:r>
              <a:rPr lang="ru-RU" sz="900" dirty="0" err="1" smtClean="0"/>
              <a:t>Flower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ромашки алтайской), </a:t>
            </a:r>
            <a:r>
              <a:rPr lang="ru-RU" sz="900" dirty="0" err="1" smtClean="0"/>
              <a:t>Mel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меда), </a:t>
            </a:r>
            <a:r>
              <a:rPr lang="ru-RU" sz="900" dirty="0" err="1" smtClean="0"/>
              <a:t>Pinus</a:t>
            </a:r>
            <a:r>
              <a:rPr lang="ru-RU" sz="900" dirty="0" smtClean="0"/>
              <a:t> </a:t>
            </a:r>
            <a:r>
              <a:rPr lang="ru-RU" sz="900" dirty="0" err="1" smtClean="0"/>
              <a:t>Sibirica</a:t>
            </a:r>
            <a:r>
              <a:rPr lang="ru-RU" sz="900" dirty="0" smtClean="0"/>
              <a:t> </a:t>
            </a:r>
            <a:r>
              <a:rPr lang="ru-RU" sz="900" dirty="0" err="1" smtClean="0"/>
              <a:t>Seed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 (кедровое масло), </a:t>
            </a:r>
            <a:r>
              <a:rPr lang="ru-RU" sz="900" dirty="0" err="1" smtClean="0"/>
              <a:t>Origanum</a:t>
            </a:r>
            <a:r>
              <a:rPr lang="ru-RU" sz="900" dirty="0" smtClean="0"/>
              <a:t> </a:t>
            </a:r>
            <a:r>
              <a:rPr lang="ru-RU" sz="900" dirty="0" err="1" smtClean="0"/>
              <a:t>Vulgare</a:t>
            </a:r>
            <a:r>
              <a:rPr lang="ru-RU" sz="900" dirty="0" smtClean="0"/>
              <a:t> </a:t>
            </a:r>
            <a:r>
              <a:rPr lang="ru-RU" sz="900" dirty="0" err="1" smtClean="0"/>
              <a:t>Flower</a:t>
            </a:r>
            <a:r>
              <a:rPr lang="ru-RU" sz="900" dirty="0" smtClean="0"/>
              <a:t> </a:t>
            </a:r>
            <a:r>
              <a:rPr lang="ru-RU" sz="900" dirty="0" err="1" smtClean="0"/>
              <a:t>Water</a:t>
            </a:r>
            <a:r>
              <a:rPr lang="ru-RU" sz="900" dirty="0" smtClean="0"/>
              <a:t> (настой душицы), </a:t>
            </a:r>
            <a:r>
              <a:rPr lang="ru-RU" sz="900" dirty="0" err="1" smtClean="0"/>
              <a:t>Hippophae</a:t>
            </a:r>
            <a:r>
              <a:rPr lang="ru-RU" sz="900" dirty="0" smtClean="0"/>
              <a:t> </a:t>
            </a:r>
            <a:r>
              <a:rPr lang="ru-RU" sz="900" dirty="0" err="1" smtClean="0"/>
              <a:t>Rhamnoides</a:t>
            </a:r>
            <a:r>
              <a:rPr lang="ru-RU" sz="900" dirty="0" smtClean="0"/>
              <a:t> </a:t>
            </a:r>
            <a:r>
              <a:rPr lang="ru-RU" sz="900" dirty="0" err="1" smtClean="0"/>
              <a:t>Fruit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 (масло облепихи), </a:t>
            </a:r>
            <a:r>
              <a:rPr lang="ru-RU" sz="900" dirty="0" err="1" smtClean="0"/>
              <a:t>Panthenol</a:t>
            </a:r>
            <a:r>
              <a:rPr lang="ru-RU" sz="900" dirty="0" smtClean="0"/>
              <a:t> (витамин В5), </a:t>
            </a:r>
            <a:r>
              <a:rPr lang="ru-RU" sz="900" dirty="0" err="1" smtClean="0"/>
              <a:t>Hydrolyzed</a:t>
            </a:r>
            <a:r>
              <a:rPr lang="ru-RU" sz="900" dirty="0" smtClean="0"/>
              <a:t> </a:t>
            </a:r>
            <a:r>
              <a:rPr lang="ru-RU" sz="900" dirty="0" err="1" smtClean="0"/>
              <a:t>Wheat</a:t>
            </a:r>
            <a:r>
              <a:rPr lang="ru-RU" sz="900" dirty="0" smtClean="0"/>
              <a:t> </a:t>
            </a:r>
            <a:r>
              <a:rPr lang="ru-RU" sz="900" dirty="0" err="1" smtClean="0"/>
              <a:t>Protein</a:t>
            </a:r>
            <a:r>
              <a:rPr lang="ru-RU" sz="900" dirty="0" smtClean="0"/>
              <a:t> (протеины пшеницы), </a:t>
            </a:r>
            <a:r>
              <a:rPr lang="ru-RU" sz="900" dirty="0" err="1" smtClean="0"/>
              <a:t>Niacinamide</a:t>
            </a:r>
            <a:r>
              <a:rPr lang="ru-RU" sz="900" dirty="0" smtClean="0"/>
              <a:t> (витамин РР), </a:t>
            </a:r>
            <a:r>
              <a:rPr lang="ru-RU" sz="900" dirty="0" err="1" smtClean="0"/>
              <a:t>Retinyl</a:t>
            </a:r>
            <a:r>
              <a:rPr lang="ru-RU" sz="900" dirty="0" smtClean="0"/>
              <a:t> </a:t>
            </a:r>
            <a:r>
              <a:rPr lang="ru-RU" sz="900" dirty="0" err="1" smtClean="0"/>
              <a:t>Palmitate</a:t>
            </a:r>
            <a:r>
              <a:rPr lang="ru-RU" sz="900" dirty="0" smtClean="0"/>
              <a:t> (Витамин А), </a:t>
            </a:r>
            <a:r>
              <a:rPr lang="ru-RU" sz="900" dirty="0" err="1" smtClean="0"/>
              <a:t>Kathon</a:t>
            </a:r>
            <a:r>
              <a:rPr lang="ru-RU" sz="900" dirty="0" smtClean="0"/>
              <a:t>, </a:t>
            </a:r>
            <a:r>
              <a:rPr lang="ru-RU" sz="900" dirty="0" err="1" smtClean="0"/>
              <a:t>Citric</a:t>
            </a:r>
            <a:r>
              <a:rPr lang="ru-RU" sz="900" dirty="0" smtClean="0"/>
              <a:t> </a:t>
            </a:r>
            <a:r>
              <a:rPr lang="ru-RU" sz="900" dirty="0" err="1" smtClean="0"/>
              <a:t>Acid</a:t>
            </a:r>
            <a:r>
              <a:rPr lang="ru-RU" sz="900" dirty="0" smtClean="0"/>
              <a:t>, </a:t>
            </a:r>
            <a:r>
              <a:rPr lang="ru-RU" sz="900" dirty="0" err="1" smtClean="0"/>
              <a:t>Parfum</a:t>
            </a:r>
            <a:r>
              <a:rPr lang="ru-RU" sz="900" dirty="0" smtClean="0"/>
              <a:t>, </a:t>
            </a:r>
            <a:r>
              <a:rPr lang="ru-RU" sz="900" dirty="0" err="1" smtClean="0"/>
              <a:t>Limonene</a:t>
            </a:r>
            <a:r>
              <a:rPr lang="ru-RU" sz="900" dirty="0" smtClean="0"/>
              <a:t>.</a:t>
            </a:r>
          </a:p>
          <a:p>
            <a:r>
              <a:rPr lang="ru-RU" sz="900" dirty="0" smtClean="0"/>
              <a:t>* Органические ингредиенты.</a:t>
            </a:r>
            <a:endParaRPr lang="ru-RU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:\Documents and Settings\rodivilova\Рабочий стол\ФОТО ОЛЕГ\Камчатка_Лукачер Яна\IMG_3639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60" y="785794"/>
            <a:ext cx="4286280" cy="642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rodivilova\Рабочий стол\shutterstock_61606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658196" cy="150019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F45A95"/>
                </a:solidFill>
              </a:rPr>
              <a:t>БОДРЯЩИЙ </a:t>
            </a:r>
            <a:r>
              <a:rPr lang="ru-RU" sz="2800" i="1" dirty="0" smtClean="0">
                <a:solidFill>
                  <a:srgbClr val="FFC000"/>
                </a:solidFill>
              </a:rPr>
              <a:t/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9068" y="1142985"/>
            <a:ext cx="5114932" cy="414340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200" b="1" dirty="0" smtClean="0">
                <a:solidFill>
                  <a:srgbClr val="F45A95"/>
                </a:solidFill>
              </a:rPr>
              <a:t>КАМЧАТСКАЯ ОГУРЕЧНАЯ ТРАВА</a:t>
            </a:r>
          </a:p>
          <a:p>
            <a:pPr>
              <a:buNone/>
            </a:pPr>
            <a:r>
              <a:rPr lang="ru-RU" sz="1800" dirty="0" smtClean="0"/>
              <a:t>             В древние времена огуречную траву звали «радостью для сердца», отвар её сочных листьев применялся для борьбы с депрессией и поднятия духа. Огуречная трава, обладающая бодрящим ароматом молодого огурчика, не только поднимает настроение, но и ухаживает за кожей – содержащиеся в её листьях микроэлементы питают и освежают кожу. Спелые листья огуречной травы, собранные в экологически чистых районах Камчатки, тонизируют и увлажняют кожу.</a:t>
            </a:r>
          </a:p>
          <a:p>
            <a:r>
              <a:rPr lang="ru-RU" sz="2200" b="1" dirty="0" smtClean="0">
                <a:solidFill>
                  <a:srgbClr val="F45A95"/>
                </a:solidFill>
              </a:rPr>
              <a:t>СЕВЕРНАЯ ЛИННЕЯ</a:t>
            </a:r>
          </a:p>
          <a:p>
            <a:pPr>
              <a:buNone/>
            </a:pPr>
            <a:r>
              <a:rPr lang="ru-RU" sz="1600" dirty="0" smtClean="0"/>
              <a:t>             Растущую на севере Камчатки </a:t>
            </a:r>
            <a:r>
              <a:rPr lang="ru-RU" sz="1600" dirty="0" err="1" smtClean="0"/>
              <a:t>линнею</a:t>
            </a:r>
            <a:r>
              <a:rPr lang="ru-RU" sz="1600" dirty="0" smtClean="0"/>
              <a:t> собирают в июне месяце до созревания ягод. Экстракт сочных листьев и стеблей </a:t>
            </a:r>
            <a:r>
              <a:rPr lang="ru-RU" sz="1600" dirty="0" err="1" smtClean="0"/>
              <a:t>линнеи</a:t>
            </a:r>
            <a:r>
              <a:rPr lang="ru-RU" sz="1600" dirty="0" smtClean="0"/>
              <a:t>, впитавших в себя жизненную энергию и стойкость северной природы, благодать редких солнечных лучей, увлажняет кожу, восстанавливает её способность к регенерации, повышает тонус.</a:t>
            </a:r>
          </a:p>
          <a:p>
            <a:r>
              <a:rPr lang="ru-RU" sz="1600" dirty="0" smtClean="0">
                <a:solidFill>
                  <a:srgbClr val="F45A95"/>
                </a:solidFill>
              </a:rPr>
              <a:t> </a:t>
            </a:r>
            <a:r>
              <a:rPr lang="ru-RU" sz="2200" b="1" dirty="0" smtClean="0">
                <a:solidFill>
                  <a:srgbClr val="F45A95"/>
                </a:solidFill>
              </a:rPr>
              <a:t>КОМАНДОРСКАЯ МЯТА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</a:t>
            </a:r>
            <a:r>
              <a:rPr lang="ru-RU" sz="1600" dirty="0" smtClean="0"/>
              <a:t>Освежающий и бодрящий аромат дикой командорской мяты по-настоящему бодрит тело и дух. Мята, вобравшая в себя всю силу дикой природы Сибири, очищает кожу и дарит ощущение свежести на долгое время</a:t>
            </a:r>
          </a:p>
          <a:p>
            <a:r>
              <a:rPr lang="ru-RU" sz="2600" b="1" dirty="0" smtClean="0">
                <a:solidFill>
                  <a:srgbClr val="F45A95"/>
                </a:solidFill>
              </a:rPr>
              <a:t>ДОКАЗАННЫЙ РЕЗУЛЬТАТПОСЛЕ 1 ПРИМЕНЕНИЯ*</a:t>
            </a:r>
          </a:p>
          <a:p>
            <a:r>
              <a:rPr lang="ru-RU" sz="2600" b="1" dirty="0" smtClean="0">
                <a:solidFill>
                  <a:srgbClr val="F45A95"/>
                </a:solidFill>
              </a:rPr>
              <a:t>98% </a:t>
            </a:r>
            <a:r>
              <a:rPr lang="ru-RU" sz="2600" dirty="0" smtClean="0"/>
              <a:t>Заряд </a:t>
            </a:r>
            <a:r>
              <a:rPr lang="ru-RU" sz="2600" dirty="0" err="1" smtClean="0"/>
              <a:t>бодростина</a:t>
            </a:r>
            <a:r>
              <a:rPr lang="ru-RU" sz="2600" dirty="0" smtClean="0"/>
              <a:t> весь день</a:t>
            </a:r>
          </a:p>
          <a:p>
            <a:r>
              <a:rPr lang="ru-RU" sz="2600" b="1" dirty="0" smtClean="0">
                <a:solidFill>
                  <a:srgbClr val="F45A95"/>
                </a:solidFill>
              </a:rPr>
              <a:t>99% </a:t>
            </a:r>
            <a:r>
              <a:rPr lang="ru-RU" sz="2600" dirty="0" smtClean="0"/>
              <a:t>Мягкость и чистота кожи</a:t>
            </a:r>
          </a:p>
          <a:p>
            <a:r>
              <a:rPr lang="ru-RU" sz="2600" b="1" dirty="0" smtClean="0">
                <a:solidFill>
                  <a:srgbClr val="F45A95"/>
                </a:solidFill>
              </a:rPr>
              <a:t>96% </a:t>
            </a:r>
            <a:r>
              <a:rPr lang="ru-RU" sz="2600" dirty="0" smtClean="0"/>
              <a:t>Хорошее настроение</a:t>
            </a:r>
            <a:endParaRPr lang="ru-RU" sz="2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</a:t>
            </a:r>
            <a:endParaRPr lang="ru-RU" sz="16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500702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72" y="633478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Объем: 280 мл.</a:t>
            </a:r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шт. в упаковке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71480"/>
            <a:ext cx="6072197" cy="461665"/>
          </a:xfrm>
          <a:prstGeom prst="rect">
            <a:avLst/>
          </a:prstGeom>
          <a:solidFill>
            <a:srgbClr val="F45A9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ГЕЛЬ ДЛЯ ДУША</a:t>
            </a:r>
            <a:r>
              <a:rPr lang="ru-RU" sz="2400" dirty="0" smtClean="0">
                <a:solidFill>
                  <a:schemeClr val="bg1"/>
                </a:solidFill>
              </a:rPr>
              <a:t>       МАГИЯ КАМЧАТСКИХ ТРАВ</a:t>
            </a:r>
            <a:endParaRPr lang="ru-RU" sz="2400" dirty="0"/>
          </a:p>
        </p:txBody>
      </p:sp>
      <p:pic>
        <p:nvPicPr>
          <p:cNvPr id="27" name="Picture 11" descr="\\Pr035\publicd\Nastya_designer\Арктика\Present_pic\Snow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6286520"/>
            <a:ext cx="204779" cy="204779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0" y="1142985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45A95"/>
                </a:solidFill>
              </a:rPr>
              <a:t>НА КАМЧАТСКОЙ ОГУРЕЧНОЙ ТРАВЕ</a:t>
            </a:r>
          </a:p>
          <a:p>
            <a:endParaRPr lang="ru-RU" sz="1400" b="1" dirty="0" smtClean="0">
              <a:solidFill>
                <a:srgbClr val="8AAC46"/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\\Pr035\publicd\Яна Лукачер\PlanetaOrganica_Kam-chat-ka - PRESENT PIC\Kam-chat-ka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57166"/>
            <a:ext cx="2695329" cy="667987"/>
          </a:xfrm>
          <a:prstGeom prst="rect">
            <a:avLst/>
          </a:prstGeom>
          <a:noFill/>
        </p:spPr>
      </p:pic>
      <p:pic>
        <p:nvPicPr>
          <p:cNvPr id="33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142852"/>
            <a:ext cx="442905" cy="469506"/>
          </a:xfrm>
          <a:prstGeom prst="rect">
            <a:avLst/>
          </a:prstGeom>
          <a:noFill/>
        </p:spPr>
      </p:pic>
      <p:pic>
        <p:nvPicPr>
          <p:cNvPr id="35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571480"/>
            <a:ext cx="442905" cy="46950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286116" y="4857760"/>
            <a:ext cx="5857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err="1" smtClean="0"/>
              <a:t>Сост</a:t>
            </a:r>
            <a:r>
              <a:rPr lang="ru-RU" sz="900" dirty="0" smtClean="0"/>
              <a:t> </a:t>
            </a:r>
            <a:r>
              <a:rPr lang="ru-RU" sz="900" dirty="0" err="1" smtClean="0"/>
              <a:t>ав:Aqua</a:t>
            </a:r>
            <a:r>
              <a:rPr lang="ru-RU" sz="900" dirty="0" smtClean="0"/>
              <a:t> </a:t>
            </a:r>
            <a:r>
              <a:rPr lang="ru-RU" sz="900" dirty="0" err="1" smtClean="0"/>
              <a:t>with</a:t>
            </a:r>
            <a:r>
              <a:rPr lang="ru-RU" sz="900" dirty="0" smtClean="0"/>
              <a:t> </a:t>
            </a:r>
            <a:r>
              <a:rPr lang="ru-RU" sz="900" dirty="0" err="1" smtClean="0"/>
              <a:t>infusions</a:t>
            </a:r>
            <a:r>
              <a:rPr lang="ru-RU" sz="900" dirty="0" smtClean="0"/>
              <a:t> </a:t>
            </a:r>
            <a:r>
              <a:rPr lang="ru-RU" sz="900" dirty="0" err="1" smtClean="0"/>
              <a:t>of</a:t>
            </a:r>
            <a:r>
              <a:rPr lang="ru-RU" sz="900" dirty="0" smtClean="0"/>
              <a:t> </a:t>
            </a:r>
            <a:r>
              <a:rPr lang="ru-RU" sz="900" dirty="0" err="1" smtClean="0"/>
              <a:t>Schizandra</a:t>
            </a:r>
            <a:r>
              <a:rPr lang="ru-RU" sz="900" dirty="0" smtClean="0"/>
              <a:t> </a:t>
            </a:r>
            <a:r>
              <a:rPr lang="ru-RU" sz="900" dirty="0" err="1" smtClean="0"/>
              <a:t>Chinensis</a:t>
            </a:r>
            <a:r>
              <a:rPr lang="ru-RU" sz="900" dirty="0" smtClean="0"/>
              <a:t> </a:t>
            </a:r>
            <a:r>
              <a:rPr lang="ru-RU" sz="900" dirty="0" err="1" smtClean="0"/>
              <a:t>Fruit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(настой лимонника), </a:t>
            </a:r>
            <a:r>
              <a:rPr lang="ru-RU" sz="900" dirty="0" err="1" smtClean="0"/>
              <a:t>Borago</a:t>
            </a:r>
            <a:r>
              <a:rPr lang="ru-RU" sz="900" dirty="0" smtClean="0"/>
              <a:t> </a:t>
            </a:r>
            <a:r>
              <a:rPr lang="ru-RU" sz="900" dirty="0" err="1" smtClean="0"/>
              <a:t>Officinalis</a:t>
            </a:r>
            <a:r>
              <a:rPr lang="ru-RU" sz="900" dirty="0" smtClean="0"/>
              <a:t> </a:t>
            </a:r>
            <a:r>
              <a:rPr lang="ru-RU" sz="900" dirty="0" err="1" smtClean="0"/>
              <a:t>Seed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 (масло огуречной травы), </a:t>
            </a:r>
            <a:r>
              <a:rPr lang="ru-RU" sz="900" dirty="0" err="1" smtClean="0"/>
              <a:t>Lauryl</a:t>
            </a:r>
            <a:r>
              <a:rPr lang="ru-RU" sz="900" dirty="0" smtClean="0"/>
              <a:t> </a:t>
            </a:r>
            <a:r>
              <a:rPr lang="ru-RU" sz="900" dirty="0" err="1" smtClean="0"/>
              <a:t>Glucoside</a:t>
            </a:r>
            <a:r>
              <a:rPr lang="ru-RU" sz="900" dirty="0" smtClean="0"/>
              <a:t>, </a:t>
            </a:r>
            <a:r>
              <a:rPr lang="ru-RU" sz="900" dirty="0" err="1" smtClean="0"/>
              <a:t>Cocamidopropyl</a:t>
            </a:r>
            <a:r>
              <a:rPr lang="ru-RU" sz="900" dirty="0" smtClean="0"/>
              <a:t> </a:t>
            </a:r>
            <a:r>
              <a:rPr lang="ru-RU" sz="900" dirty="0" err="1" smtClean="0"/>
              <a:t>Betaine</a:t>
            </a:r>
            <a:r>
              <a:rPr lang="ru-RU" sz="900" dirty="0" smtClean="0"/>
              <a:t> (растительный бетаин), </a:t>
            </a:r>
            <a:r>
              <a:rPr lang="ru-RU" sz="900" dirty="0" err="1" smtClean="0"/>
              <a:t>Glycerin</a:t>
            </a:r>
            <a:r>
              <a:rPr lang="ru-RU" sz="900" dirty="0" smtClean="0"/>
              <a:t>, </a:t>
            </a:r>
            <a:r>
              <a:rPr lang="ru-RU" sz="900" dirty="0" err="1" smtClean="0"/>
              <a:t>Linnaea</a:t>
            </a:r>
            <a:r>
              <a:rPr lang="ru-RU" sz="900" dirty="0" smtClean="0"/>
              <a:t> </a:t>
            </a:r>
            <a:r>
              <a:rPr lang="ru-RU" sz="900" dirty="0" err="1" smtClean="0"/>
              <a:t>Borealis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</a:t>
            </a:r>
            <a:r>
              <a:rPr lang="ru-RU" sz="900" dirty="0" err="1" smtClean="0"/>
              <a:t>линнеи</a:t>
            </a:r>
            <a:r>
              <a:rPr lang="ru-RU" sz="900" dirty="0" smtClean="0"/>
              <a:t> северной), </a:t>
            </a:r>
            <a:r>
              <a:rPr lang="ru-RU" sz="900" dirty="0" err="1" smtClean="0"/>
              <a:t>Mentha</a:t>
            </a:r>
            <a:r>
              <a:rPr lang="ru-RU" sz="900" dirty="0" smtClean="0"/>
              <a:t> </a:t>
            </a:r>
            <a:r>
              <a:rPr lang="ru-RU" sz="900" dirty="0" err="1" smtClean="0"/>
              <a:t>Arvensis</a:t>
            </a:r>
            <a:r>
              <a:rPr lang="ru-RU" sz="900" dirty="0" smtClean="0"/>
              <a:t> </a:t>
            </a:r>
            <a:r>
              <a:rPr lang="ru-RU" sz="900" dirty="0" err="1" smtClean="0"/>
              <a:t>Leaf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дикой командорской мяты), </a:t>
            </a:r>
            <a:r>
              <a:rPr lang="ru-RU" sz="900" dirty="0" err="1" smtClean="0"/>
              <a:t>Pinus</a:t>
            </a:r>
            <a:r>
              <a:rPr lang="ru-RU" sz="900" dirty="0" smtClean="0"/>
              <a:t> </a:t>
            </a:r>
            <a:r>
              <a:rPr lang="ru-RU" sz="900" dirty="0" err="1" smtClean="0"/>
              <a:t>Sibirica</a:t>
            </a:r>
            <a:r>
              <a:rPr lang="ru-RU" sz="900" dirty="0" smtClean="0"/>
              <a:t> </a:t>
            </a:r>
            <a:r>
              <a:rPr lang="ru-RU" sz="900" dirty="0" err="1" smtClean="0"/>
              <a:t>Seed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 (кедровое масло), </a:t>
            </a:r>
            <a:r>
              <a:rPr lang="ru-RU" sz="900" dirty="0" err="1" smtClean="0"/>
              <a:t>Origanum</a:t>
            </a:r>
            <a:r>
              <a:rPr lang="ru-RU" sz="900" dirty="0" smtClean="0"/>
              <a:t> </a:t>
            </a:r>
            <a:r>
              <a:rPr lang="ru-RU" sz="900" dirty="0" err="1" smtClean="0"/>
              <a:t>Vulgare</a:t>
            </a:r>
            <a:r>
              <a:rPr lang="ru-RU" sz="900" dirty="0" smtClean="0"/>
              <a:t> </a:t>
            </a:r>
            <a:r>
              <a:rPr lang="ru-RU" sz="900" dirty="0" err="1" smtClean="0"/>
              <a:t>Flower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камчатской душицы), </a:t>
            </a:r>
            <a:r>
              <a:rPr lang="ru-RU" sz="900" dirty="0" err="1" smtClean="0"/>
              <a:t>Malva</a:t>
            </a:r>
            <a:r>
              <a:rPr lang="ru-RU" sz="900" dirty="0" smtClean="0"/>
              <a:t> </a:t>
            </a:r>
            <a:r>
              <a:rPr lang="ru-RU" sz="900" dirty="0" err="1" smtClean="0"/>
              <a:t>Sylvestris</a:t>
            </a:r>
            <a:r>
              <a:rPr lang="ru-RU" sz="900" dirty="0" smtClean="0"/>
              <a:t> </a:t>
            </a:r>
            <a:r>
              <a:rPr lang="ru-RU" sz="900" dirty="0" err="1" smtClean="0"/>
              <a:t>Flower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мальвы цветов), </a:t>
            </a:r>
            <a:r>
              <a:rPr lang="ru-RU" sz="900" dirty="0" err="1" smtClean="0"/>
              <a:t>Epilobium</a:t>
            </a:r>
            <a:r>
              <a:rPr lang="ru-RU" sz="900" dirty="0" smtClean="0"/>
              <a:t> </a:t>
            </a:r>
            <a:r>
              <a:rPr lang="ru-RU" sz="900" dirty="0" err="1" smtClean="0"/>
              <a:t>Angustifolium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камчатского иван-чая), </a:t>
            </a:r>
            <a:r>
              <a:rPr lang="ru-RU" sz="900" dirty="0" err="1" smtClean="0"/>
              <a:t>Lavandula</a:t>
            </a:r>
            <a:r>
              <a:rPr lang="ru-RU" sz="900" dirty="0" smtClean="0"/>
              <a:t> </a:t>
            </a:r>
            <a:r>
              <a:rPr lang="ru-RU" sz="900" dirty="0" err="1" smtClean="0"/>
              <a:t>Angustifolia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* (масло лаванды), </a:t>
            </a:r>
            <a:r>
              <a:rPr lang="ru-RU" sz="900" dirty="0" err="1" smtClean="0"/>
              <a:t>Rosmarinus</a:t>
            </a:r>
            <a:r>
              <a:rPr lang="ru-RU" sz="900" dirty="0" smtClean="0"/>
              <a:t> </a:t>
            </a:r>
            <a:r>
              <a:rPr lang="ru-RU" sz="900" dirty="0" err="1" smtClean="0"/>
              <a:t>Officinalis</a:t>
            </a:r>
            <a:r>
              <a:rPr lang="ru-RU" sz="900" dirty="0" smtClean="0"/>
              <a:t> </a:t>
            </a:r>
            <a:r>
              <a:rPr lang="ru-RU" sz="900" dirty="0" err="1" smtClean="0"/>
              <a:t>Leaf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 (эфирное масло розмарина), </a:t>
            </a:r>
            <a:r>
              <a:rPr lang="ru-RU" sz="900" dirty="0" err="1" smtClean="0"/>
              <a:t>Tocopherol</a:t>
            </a:r>
            <a:r>
              <a:rPr lang="ru-RU" sz="900" dirty="0" smtClean="0"/>
              <a:t> (витамин Е), </a:t>
            </a:r>
            <a:r>
              <a:rPr lang="ru-RU" sz="900" dirty="0" err="1" smtClean="0"/>
              <a:t>Panthenol</a:t>
            </a:r>
            <a:r>
              <a:rPr lang="ru-RU" sz="900" dirty="0" smtClean="0"/>
              <a:t> (провитамин В5), </a:t>
            </a:r>
            <a:r>
              <a:rPr lang="ru-RU" sz="900" dirty="0" err="1" smtClean="0"/>
              <a:t>Kathon</a:t>
            </a:r>
            <a:r>
              <a:rPr lang="ru-RU" sz="900" dirty="0" smtClean="0"/>
              <a:t>, </a:t>
            </a:r>
            <a:r>
              <a:rPr lang="ru-RU" sz="900" dirty="0" err="1" smtClean="0"/>
              <a:t>Citric</a:t>
            </a:r>
            <a:r>
              <a:rPr lang="ru-RU" sz="900" dirty="0" smtClean="0"/>
              <a:t> </a:t>
            </a:r>
            <a:r>
              <a:rPr lang="ru-RU" sz="900" dirty="0" err="1" smtClean="0"/>
              <a:t>Acid</a:t>
            </a:r>
            <a:r>
              <a:rPr lang="ru-RU" sz="900" dirty="0" smtClean="0"/>
              <a:t>, </a:t>
            </a:r>
            <a:r>
              <a:rPr lang="ru-RU" sz="900" dirty="0" err="1" smtClean="0"/>
              <a:t>Parfum</a:t>
            </a:r>
            <a:r>
              <a:rPr lang="ru-RU" sz="900" dirty="0" smtClean="0"/>
              <a:t>.</a:t>
            </a:r>
          </a:p>
          <a:p>
            <a:r>
              <a:rPr lang="ru-RU" sz="900" dirty="0" smtClean="0"/>
              <a:t>* Органические ингредиенты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50070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F45A95"/>
                </a:solidFill>
              </a:rPr>
              <a:t>+</a:t>
            </a:r>
            <a:r>
              <a:rPr lang="ru-RU" sz="1600" dirty="0" smtClean="0">
                <a:solidFill>
                  <a:srgbClr val="F45A95"/>
                </a:solidFill>
              </a:rPr>
              <a:t> </a:t>
            </a:r>
            <a:r>
              <a:rPr lang="ru-RU" sz="1600" b="1" dirty="0" smtClean="0">
                <a:solidFill>
                  <a:srgbClr val="F45A95"/>
                </a:solidFill>
              </a:rPr>
              <a:t>СЕВЕРНАЯ ЛИННЕЯ И </a:t>
            </a:r>
          </a:p>
          <a:p>
            <a:r>
              <a:rPr lang="ru-RU" sz="1600" b="1" dirty="0" smtClean="0">
                <a:solidFill>
                  <a:srgbClr val="F45A95"/>
                </a:solidFill>
              </a:rPr>
              <a:t>ДИКАЯ КОМАНДОРСКАЯ МЯТА</a:t>
            </a:r>
            <a:endParaRPr lang="ru-RU" sz="1600" b="1" dirty="0">
              <a:solidFill>
                <a:srgbClr val="F45A9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85982" y="18573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rodivilova\Рабочий стол\shutterstock_61606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658196" cy="150019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СУПЕРАКТИВНАЯ </a:t>
            </a:r>
            <a:r>
              <a:rPr lang="ru-RU" sz="2800" i="1" dirty="0" smtClean="0">
                <a:solidFill>
                  <a:srgbClr val="FFC000"/>
                </a:solidFill>
              </a:rPr>
              <a:t/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9068" y="1142985"/>
            <a:ext cx="5114932" cy="414340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900" b="1" dirty="0" smtClean="0">
                <a:solidFill>
                  <a:schemeClr val="bg2">
                    <a:lumMod val="75000"/>
                  </a:schemeClr>
                </a:solidFill>
                <a:ea typeface="Calibri"/>
                <a:cs typeface="Times New Roman"/>
              </a:rPr>
              <a:t>ТЕРМАЛЬНЫЕ ГРЯЗИ АПАЧИНСКИХ ИСТОЧНИКОВ</a:t>
            </a:r>
          </a:p>
          <a:p>
            <a:pPr>
              <a:buNone/>
            </a:pPr>
            <a:r>
              <a:rPr lang="ru-RU" sz="2400" dirty="0" smtClean="0">
                <a:ea typeface="Calibri"/>
                <a:cs typeface="Times New Roman"/>
              </a:rPr>
              <a:t>           Состав грязи веками формировался под воздействием подземных геотермальных вод </a:t>
            </a:r>
            <a:r>
              <a:rPr lang="ru-RU" sz="2400" dirty="0" err="1" smtClean="0">
                <a:ea typeface="Calibri"/>
                <a:cs typeface="Times New Roman"/>
              </a:rPr>
              <a:t>Апачинских</a:t>
            </a:r>
            <a:r>
              <a:rPr lang="ru-RU" sz="2400" dirty="0" smtClean="0">
                <a:ea typeface="Calibri"/>
                <a:cs typeface="Times New Roman"/>
              </a:rPr>
              <a:t> источников Камчатки, богатых минеральными веществами. Грязь глубоко очищает и сужает поры, выводит токсины, заменяя их необходимыми коже микроэлементами.</a:t>
            </a:r>
            <a:endParaRPr lang="ru-RU" sz="2900" b="1" dirty="0" smtClean="0">
              <a:ea typeface="Calibri"/>
              <a:cs typeface="Times New Roman"/>
            </a:endParaRPr>
          </a:p>
          <a:p>
            <a:r>
              <a:rPr lang="ru-RU" sz="2900" b="1" dirty="0" smtClean="0">
                <a:solidFill>
                  <a:schemeClr val="bg2">
                    <a:lumMod val="75000"/>
                  </a:schemeClr>
                </a:solidFill>
                <a:ea typeface="Calibri"/>
                <a:cs typeface="Times New Roman"/>
              </a:rPr>
              <a:t>МОРСКОЙ ИЛ</a:t>
            </a:r>
          </a:p>
          <a:p>
            <a:pPr>
              <a:buNone/>
            </a:pPr>
            <a:r>
              <a:rPr lang="ru-RU" sz="2400" dirty="0" smtClean="0">
                <a:ea typeface="Calibri"/>
                <a:cs typeface="Times New Roman"/>
              </a:rPr>
              <a:t>           Образуется на берегах Охотского моря. Это один из самых чистых продуктов на земле. За счет ритма чередования приливов и отливов морской ил интенсивно насыщается кислородом. Морской ил улучшает клеточное дыхание и глубоко очищает кожу.</a:t>
            </a:r>
          </a:p>
          <a:p>
            <a:r>
              <a:rPr lang="ru-RU" sz="2900" b="1" dirty="0" smtClean="0">
                <a:solidFill>
                  <a:schemeClr val="bg2">
                    <a:lumMod val="75000"/>
                  </a:schemeClr>
                </a:solidFill>
              </a:rPr>
              <a:t>ДИКАЯ ОГУРЕЧНА ТРАВА</a:t>
            </a:r>
          </a:p>
          <a:p>
            <a:pPr>
              <a:buNone/>
            </a:pPr>
            <a:r>
              <a:rPr lang="ru-RU" sz="2300" dirty="0" smtClean="0"/>
              <a:t>           Дикая огуречная трава, выросшая в экологически чистых районах Камчатки, сосредоточила в себе запас биологически-активных веществ и антиоксидантов, которые являются настоящим спасением для проблемной кожи. Насыщенная витаминами и влагой, огуречная трава щедро делится своим богатством с нашей кожей, увлажняя и заживляя её.</a:t>
            </a:r>
          </a:p>
          <a:p>
            <a:r>
              <a:rPr lang="ru-RU" sz="3400" b="1" dirty="0" smtClean="0">
                <a:solidFill>
                  <a:schemeClr val="bg2">
                    <a:lumMod val="75000"/>
                  </a:schemeClr>
                </a:solidFill>
              </a:rPr>
              <a:t>ДОКАЗАННЫЙ РЕЗУЛЬТАТ ПОСЛЕ 1 ПРИМЕНЕНИЯ*</a:t>
            </a:r>
          </a:p>
          <a:p>
            <a:r>
              <a:rPr lang="ru-RU" sz="3400" b="1" dirty="0" smtClean="0">
                <a:solidFill>
                  <a:srgbClr val="D0A172"/>
                </a:solidFill>
              </a:rPr>
              <a:t>99% </a:t>
            </a:r>
            <a:r>
              <a:rPr lang="ru-RU" sz="3400" dirty="0" smtClean="0"/>
              <a:t>Идеально гладкая кожа</a:t>
            </a:r>
          </a:p>
          <a:p>
            <a:r>
              <a:rPr lang="ru-RU" sz="3400" b="1" dirty="0" smtClean="0">
                <a:solidFill>
                  <a:srgbClr val="D0A172"/>
                </a:solidFill>
              </a:rPr>
              <a:t>98% </a:t>
            </a:r>
            <a:r>
              <a:rPr lang="ru-RU" sz="3400" dirty="0" smtClean="0"/>
              <a:t>Более чистые и незаметные поры</a:t>
            </a:r>
          </a:p>
          <a:p>
            <a:r>
              <a:rPr lang="ru-RU" sz="3400" b="1" dirty="0" smtClean="0">
                <a:solidFill>
                  <a:srgbClr val="D0A172"/>
                </a:solidFill>
              </a:rPr>
              <a:t>96% </a:t>
            </a:r>
            <a:r>
              <a:rPr lang="ru-RU" sz="3400" dirty="0" smtClean="0"/>
              <a:t>Устранение чёрных точек</a:t>
            </a:r>
            <a:endParaRPr lang="ru-RU" sz="3400" b="1" dirty="0" smtClean="0">
              <a:solidFill>
                <a:srgbClr val="F45A95"/>
              </a:solidFill>
            </a:endParaRPr>
          </a:p>
          <a:p>
            <a:pPr>
              <a:buNone/>
            </a:pPr>
            <a:r>
              <a:rPr lang="ru-RU" sz="3400" dirty="0" smtClean="0"/>
              <a:t>            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</a:t>
            </a:r>
            <a:endParaRPr lang="ru-RU" sz="16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500702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72" y="633478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Объем: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75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 мл.</a:t>
            </a:r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шт. в упаковке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71480"/>
            <a:ext cx="6072197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МАСКА ДЛЯ ЛИЦА</a:t>
            </a:r>
            <a:r>
              <a:rPr lang="ru-RU" sz="2400" dirty="0" smtClean="0">
                <a:solidFill>
                  <a:schemeClr val="bg1"/>
                </a:solidFill>
              </a:rPr>
              <a:t>       </a:t>
            </a:r>
            <a:r>
              <a:rPr lang="ru-RU" sz="1500" dirty="0" smtClean="0">
                <a:solidFill>
                  <a:schemeClr val="bg1"/>
                </a:solidFill>
              </a:rPr>
              <a:t>ГЛУБОКОЕ ОЧИЩЕНИЕ И ДЫХАНЕ КОЖИ</a:t>
            </a:r>
            <a:endParaRPr lang="ru-RU" sz="1500" dirty="0"/>
          </a:p>
        </p:txBody>
      </p:sp>
      <p:pic>
        <p:nvPicPr>
          <p:cNvPr id="27" name="Picture 11" descr="\\Pr035\publicd\Nastya_designer\Арктика\Present_pic\Snow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6286520"/>
            <a:ext cx="204779" cy="204779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0" y="1142985"/>
            <a:ext cx="457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НА ТЕРМАЛЬНОЙ ГРЯЗИ АПАЧИНСКИХ ИСТОЧНИКОВ КАМЧАТКИ</a:t>
            </a:r>
          </a:p>
          <a:p>
            <a:endParaRPr lang="ru-RU" sz="1400" b="1" dirty="0" smtClean="0">
              <a:solidFill>
                <a:srgbClr val="F45A95"/>
              </a:solidFill>
            </a:endParaRPr>
          </a:p>
          <a:p>
            <a:endParaRPr lang="ru-RU" sz="1400" b="1" dirty="0" smtClean="0">
              <a:solidFill>
                <a:srgbClr val="8AAC46"/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\\Pr035\publicd\Яна Лукачер\PlanetaOrganica_Kam-chat-ka - PRESENT PIC\Kam-chat-ka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7166"/>
            <a:ext cx="2695329" cy="667987"/>
          </a:xfrm>
          <a:prstGeom prst="rect">
            <a:avLst/>
          </a:prstGeom>
          <a:noFill/>
        </p:spPr>
      </p:pic>
      <p:pic>
        <p:nvPicPr>
          <p:cNvPr id="33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442905" cy="469506"/>
          </a:xfrm>
          <a:prstGeom prst="rect">
            <a:avLst/>
          </a:prstGeom>
          <a:noFill/>
        </p:spPr>
      </p:pic>
      <p:pic>
        <p:nvPicPr>
          <p:cNvPr id="35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571480"/>
            <a:ext cx="442905" cy="46950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286116" y="4857760"/>
            <a:ext cx="5857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err="1" smtClean="0"/>
              <a:t>Сост</a:t>
            </a:r>
            <a:r>
              <a:rPr lang="ru-RU" sz="900" dirty="0" smtClean="0"/>
              <a:t> </a:t>
            </a:r>
            <a:r>
              <a:rPr lang="ru-RU" sz="900" dirty="0" err="1" smtClean="0"/>
              <a:t>ав:Aqua</a:t>
            </a:r>
            <a:r>
              <a:rPr lang="ru-RU" sz="900" dirty="0" smtClean="0"/>
              <a:t> </a:t>
            </a:r>
            <a:r>
              <a:rPr lang="ru-RU" sz="900" dirty="0" err="1" smtClean="0"/>
              <a:t>with</a:t>
            </a:r>
            <a:r>
              <a:rPr lang="ru-RU" sz="900" dirty="0" smtClean="0"/>
              <a:t> </a:t>
            </a:r>
            <a:r>
              <a:rPr lang="ru-RU" sz="900" dirty="0" err="1" smtClean="0"/>
              <a:t>infusions</a:t>
            </a:r>
            <a:r>
              <a:rPr lang="ru-RU" sz="900" dirty="0" smtClean="0"/>
              <a:t> </a:t>
            </a:r>
            <a:r>
              <a:rPr lang="ru-RU" sz="900" dirty="0" err="1" smtClean="0"/>
              <a:t>of</a:t>
            </a:r>
            <a:r>
              <a:rPr lang="ru-RU" sz="900" dirty="0" smtClean="0"/>
              <a:t> </a:t>
            </a:r>
            <a:r>
              <a:rPr lang="ru-RU" sz="900" dirty="0" err="1" smtClean="0"/>
              <a:t>Schizandra</a:t>
            </a:r>
            <a:r>
              <a:rPr lang="ru-RU" sz="900" dirty="0" smtClean="0"/>
              <a:t> </a:t>
            </a:r>
            <a:r>
              <a:rPr lang="ru-RU" sz="900" dirty="0" err="1" smtClean="0"/>
              <a:t>Chinensis</a:t>
            </a:r>
            <a:r>
              <a:rPr lang="ru-RU" sz="900" dirty="0" smtClean="0"/>
              <a:t> </a:t>
            </a:r>
            <a:r>
              <a:rPr lang="ru-RU" sz="900" dirty="0" err="1" smtClean="0"/>
              <a:t>Fruit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(настой  органического дальневосточного лимонника), </a:t>
            </a:r>
            <a:r>
              <a:rPr lang="ru-RU" sz="900" dirty="0" err="1" smtClean="0"/>
              <a:t>Volcanic</a:t>
            </a:r>
            <a:r>
              <a:rPr lang="ru-RU" sz="900" dirty="0" smtClean="0"/>
              <a:t> </a:t>
            </a:r>
            <a:r>
              <a:rPr lang="ru-RU" sz="900" dirty="0" err="1" smtClean="0"/>
              <a:t>Soil</a:t>
            </a:r>
            <a:r>
              <a:rPr lang="ru-RU" sz="900" dirty="0" smtClean="0"/>
              <a:t> (</a:t>
            </a:r>
            <a:r>
              <a:rPr lang="ru-RU" sz="900" dirty="0" err="1" smtClean="0"/>
              <a:t>термальнЫЕ</a:t>
            </a:r>
            <a:r>
              <a:rPr lang="ru-RU" sz="900" dirty="0" smtClean="0"/>
              <a:t> </a:t>
            </a:r>
            <a:r>
              <a:rPr lang="ru-RU" sz="900" dirty="0" err="1" smtClean="0"/>
              <a:t>грязИ</a:t>
            </a:r>
            <a:r>
              <a:rPr lang="ru-RU" sz="900" dirty="0" smtClean="0"/>
              <a:t>), </a:t>
            </a:r>
            <a:r>
              <a:rPr lang="ru-RU" sz="900" dirty="0" err="1" smtClean="0"/>
              <a:t>Cetearyl</a:t>
            </a:r>
            <a:r>
              <a:rPr lang="ru-RU" sz="900" dirty="0" smtClean="0"/>
              <a:t> </a:t>
            </a:r>
            <a:r>
              <a:rPr lang="ru-RU" sz="900" dirty="0" err="1" smtClean="0"/>
              <a:t>Alcohol</a:t>
            </a:r>
            <a:r>
              <a:rPr lang="ru-RU" sz="900" dirty="0" smtClean="0"/>
              <a:t>, </a:t>
            </a:r>
            <a:r>
              <a:rPr lang="ru-RU" sz="900" dirty="0" err="1" smtClean="0"/>
              <a:t>Stearic</a:t>
            </a:r>
            <a:r>
              <a:rPr lang="ru-RU" sz="900" dirty="0" smtClean="0"/>
              <a:t> </a:t>
            </a:r>
            <a:r>
              <a:rPr lang="ru-RU" sz="900" dirty="0" err="1" smtClean="0"/>
              <a:t>Acid</a:t>
            </a:r>
            <a:r>
              <a:rPr lang="ru-RU" sz="900" dirty="0" smtClean="0"/>
              <a:t>, </a:t>
            </a:r>
            <a:r>
              <a:rPr lang="ru-RU" sz="900" dirty="0" err="1" smtClean="0"/>
              <a:t>Dicaprylyl</a:t>
            </a:r>
            <a:r>
              <a:rPr lang="ru-RU" sz="900" dirty="0" smtClean="0"/>
              <a:t> </a:t>
            </a:r>
            <a:r>
              <a:rPr lang="ru-RU" sz="900" dirty="0" err="1" smtClean="0"/>
              <a:t>Ether</a:t>
            </a:r>
            <a:r>
              <a:rPr lang="ru-RU" sz="900" dirty="0" smtClean="0"/>
              <a:t>, </a:t>
            </a:r>
            <a:r>
              <a:rPr lang="ru-RU" sz="900" dirty="0" err="1" smtClean="0"/>
              <a:t>Borago</a:t>
            </a:r>
            <a:r>
              <a:rPr lang="ru-RU" sz="900" dirty="0" smtClean="0"/>
              <a:t> </a:t>
            </a:r>
            <a:r>
              <a:rPr lang="ru-RU" sz="900" dirty="0" err="1" smtClean="0"/>
              <a:t>Officinalis</a:t>
            </a:r>
            <a:r>
              <a:rPr lang="ru-RU" sz="900" dirty="0" smtClean="0"/>
              <a:t> </a:t>
            </a:r>
            <a:r>
              <a:rPr lang="ru-RU" sz="900" dirty="0" err="1" smtClean="0"/>
              <a:t>Seed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 (масло огуречной травы), </a:t>
            </a:r>
            <a:r>
              <a:rPr lang="ru-RU" sz="900" dirty="0" err="1" smtClean="0"/>
              <a:t>Silt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(морской ил), </a:t>
            </a:r>
            <a:r>
              <a:rPr lang="ru-RU" sz="900" dirty="0" err="1" smtClean="0"/>
              <a:t>Clay</a:t>
            </a:r>
            <a:r>
              <a:rPr lang="ru-RU" sz="900" dirty="0" smtClean="0"/>
              <a:t> (</a:t>
            </a:r>
            <a:r>
              <a:rPr lang="ru-RU" sz="900" dirty="0" err="1" smtClean="0"/>
              <a:t>био-глина</a:t>
            </a:r>
            <a:r>
              <a:rPr lang="ru-RU" sz="900" dirty="0" smtClean="0"/>
              <a:t>), </a:t>
            </a:r>
            <a:r>
              <a:rPr lang="ru-RU" sz="900" dirty="0" err="1" smtClean="0"/>
              <a:t>Artemisia</a:t>
            </a:r>
            <a:r>
              <a:rPr lang="ru-RU" sz="900" dirty="0" smtClean="0"/>
              <a:t> </a:t>
            </a:r>
            <a:r>
              <a:rPr lang="ru-RU" sz="900" dirty="0" err="1" smtClean="0"/>
              <a:t>Vulgaris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 органический экстракт полыни), </a:t>
            </a:r>
            <a:r>
              <a:rPr lang="ru-RU" sz="900" dirty="0" err="1" smtClean="0"/>
              <a:t>Chamomilla</a:t>
            </a:r>
            <a:r>
              <a:rPr lang="ru-RU" sz="900" dirty="0" smtClean="0"/>
              <a:t> </a:t>
            </a:r>
            <a:r>
              <a:rPr lang="ru-RU" sz="900" dirty="0" err="1" smtClean="0"/>
              <a:t>Recutita</a:t>
            </a:r>
            <a:r>
              <a:rPr lang="ru-RU" sz="900" dirty="0" smtClean="0"/>
              <a:t> </a:t>
            </a:r>
            <a:r>
              <a:rPr lang="ru-RU" sz="900" dirty="0" err="1" smtClean="0"/>
              <a:t>Flower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ромашки), </a:t>
            </a:r>
            <a:r>
              <a:rPr lang="ru-RU" sz="900" dirty="0" err="1" smtClean="0"/>
              <a:t>Camellia</a:t>
            </a:r>
            <a:r>
              <a:rPr lang="ru-RU" sz="900" dirty="0" smtClean="0"/>
              <a:t> </a:t>
            </a:r>
            <a:r>
              <a:rPr lang="ru-RU" sz="900" dirty="0" err="1" smtClean="0"/>
              <a:t>Sinensis</a:t>
            </a:r>
            <a:r>
              <a:rPr lang="ru-RU" sz="900" dirty="0" smtClean="0"/>
              <a:t> </a:t>
            </a:r>
            <a:r>
              <a:rPr lang="ru-RU" sz="900" dirty="0" err="1" smtClean="0"/>
              <a:t>Leaf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 органический экстракт зелёного чая), </a:t>
            </a:r>
            <a:r>
              <a:rPr lang="ru-RU" sz="900" dirty="0" err="1" smtClean="0"/>
              <a:t>Maris</a:t>
            </a:r>
            <a:r>
              <a:rPr lang="ru-RU" sz="900" dirty="0" smtClean="0"/>
              <a:t> </a:t>
            </a:r>
            <a:r>
              <a:rPr lang="ru-RU" sz="900" dirty="0" err="1" smtClean="0"/>
              <a:t>Sal</a:t>
            </a:r>
            <a:r>
              <a:rPr lang="ru-RU" sz="900" dirty="0" smtClean="0"/>
              <a:t> ( морская соль и минералы), </a:t>
            </a:r>
            <a:r>
              <a:rPr lang="ru-RU" sz="900" dirty="0" err="1" smtClean="0"/>
              <a:t>Salicylic</a:t>
            </a:r>
            <a:r>
              <a:rPr lang="ru-RU" sz="900" dirty="0" smtClean="0"/>
              <a:t> </a:t>
            </a:r>
            <a:r>
              <a:rPr lang="ru-RU" sz="900" dirty="0" err="1" smtClean="0"/>
              <a:t>Acid</a:t>
            </a:r>
            <a:r>
              <a:rPr lang="ru-RU" sz="900" dirty="0" smtClean="0"/>
              <a:t>, </a:t>
            </a:r>
            <a:r>
              <a:rPr lang="ru-RU" sz="900" dirty="0" err="1" smtClean="0"/>
              <a:t>Sodium</a:t>
            </a:r>
            <a:r>
              <a:rPr lang="ru-RU" sz="900" dirty="0" smtClean="0"/>
              <a:t> </a:t>
            </a:r>
            <a:r>
              <a:rPr lang="ru-RU" sz="900" dirty="0" err="1" smtClean="0"/>
              <a:t>Ascorbyl</a:t>
            </a:r>
            <a:r>
              <a:rPr lang="ru-RU" sz="900" dirty="0" smtClean="0"/>
              <a:t> </a:t>
            </a:r>
            <a:r>
              <a:rPr lang="ru-RU" sz="900" dirty="0" err="1" smtClean="0"/>
              <a:t>Palmitate</a:t>
            </a:r>
            <a:r>
              <a:rPr lang="ru-RU" sz="900" dirty="0" smtClean="0"/>
              <a:t> (витамин С), </a:t>
            </a:r>
            <a:r>
              <a:rPr lang="ru-RU" sz="900" dirty="0" err="1" smtClean="0"/>
              <a:t>Linoleic</a:t>
            </a:r>
            <a:r>
              <a:rPr lang="ru-RU" sz="900" dirty="0" smtClean="0"/>
              <a:t> </a:t>
            </a:r>
            <a:r>
              <a:rPr lang="ru-RU" sz="900" dirty="0" err="1" smtClean="0"/>
              <a:t>Acid</a:t>
            </a:r>
            <a:r>
              <a:rPr lang="ru-RU" sz="900" dirty="0" smtClean="0"/>
              <a:t> </a:t>
            </a:r>
            <a:r>
              <a:rPr lang="ru-RU" sz="900" dirty="0" err="1" smtClean="0"/>
              <a:t>and</a:t>
            </a:r>
            <a:r>
              <a:rPr lang="ru-RU" sz="900" dirty="0" smtClean="0"/>
              <a:t> </a:t>
            </a:r>
            <a:r>
              <a:rPr lang="ru-RU" sz="900" dirty="0" err="1" smtClean="0"/>
              <a:t>Linolenic</a:t>
            </a:r>
            <a:r>
              <a:rPr lang="ru-RU" sz="900" dirty="0" smtClean="0"/>
              <a:t> </a:t>
            </a:r>
            <a:r>
              <a:rPr lang="ru-RU" sz="900" dirty="0" err="1" smtClean="0"/>
              <a:t>Acid</a:t>
            </a:r>
            <a:r>
              <a:rPr lang="ru-RU" sz="900" dirty="0" smtClean="0"/>
              <a:t> (витамин F), </a:t>
            </a:r>
            <a:r>
              <a:rPr lang="ru-RU" sz="900" dirty="0" err="1" smtClean="0"/>
              <a:t>Neolon</a:t>
            </a:r>
            <a:r>
              <a:rPr lang="ru-RU" sz="900" dirty="0" smtClean="0"/>
              <a:t>, </a:t>
            </a:r>
            <a:r>
              <a:rPr lang="ru-RU" sz="900" dirty="0" err="1" smtClean="0"/>
              <a:t>Benzyl</a:t>
            </a:r>
            <a:r>
              <a:rPr lang="ru-RU" sz="900" dirty="0" smtClean="0"/>
              <a:t> </a:t>
            </a:r>
            <a:r>
              <a:rPr lang="ru-RU" sz="900" dirty="0" err="1" smtClean="0"/>
              <a:t>Alcohol</a:t>
            </a:r>
            <a:r>
              <a:rPr lang="ru-RU" sz="900" dirty="0" smtClean="0"/>
              <a:t>, </a:t>
            </a:r>
            <a:r>
              <a:rPr lang="ru-RU" sz="900" dirty="0" err="1" smtClean="0"/>
              <a:t>Parfum</a:t>
            </a:r>
            <a:r>
              <a:rPr lang="ru-RU" sz="900" dirty="0" smtClean="0"/>
              <a:t>, </a:t>
            </a:r>
            <a:r>
              <a:rPr lang="ru-RU" sz="900" dirty="0" err="1" smtClean="0"/>
              <a:t>Benzyl</a:t>
            </a:r>
            <a:r>
              <a:rPr lang="ru-RU" sz="900" dirty="0" smtClean="0"/>
              <a:t> </a:t>
            </a:r>
            <a:r>
              <a:rPr lang="ru-RU" sz="900" dirty="0" err="1" smtClean="0"/>
              <a:t>Salicylate</a:t>
            </a:r>
            <a:r>
              <a:rPr lang="ru-RU" sz="900" dirty="0" smtClean="0"/>
              <a:t>, </a:t>
            </a:r>
            <a:r>
              <a:rPr lang="ru-RU" sz="900" dirty="0" err="1" smtClean="0"/>
              <a:t>Hexyl</a:t>
            </a:r>
            <a:r>
              <a:rPr lang="ru-RU" sz="900" dirty="0" smtClean="0"/>
              <a:t> </a:t>
            </a:r>
            <a:r>
              <a:rPr lang="ru-RU" sz="900" dirty="0" err="1" smtClean="0"/>
              <a:t>Cinnamal</a:t>
            </a:r>
            <a:r>
              <a:rPr lang="ru-RU" sz="900" dirty="0" smtClean="0"/>
              <a:t>.</a:t>
            </a:r>
          </a:p>
          <a:p>
            <a:r>
              <a:rPr lang="ru-RU" sz="900" dirty="0" smtClean="0"/>
              <a:t>* органические ингредиенты.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50070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D0A172"/>
                </a:solidFill>
              </a:rPr>
              <a:t>+ МОРСКОЙ ИЛ И </a:t>
            </a:r>
          </a:p>
          <a:p>
            <a:r>
              <a:rPr lang="ru-RU" sz="1600" b="1" dirty="0" smtClean="0">
                <a:solidFill>
                  <a:srgbClr val="D0A172"/>
                </a:solidFill>
              </a:rPr>
              <a:t>ДИКАЯ ОГУРЕЧНАЯ ТРАВА</a:t>
            </a:r>
            <a:endParaRPr lang="ru-RU" sz="1600" b="1" dirty="0">
              <a:solidFill>
                <a:srgbClr val="D0A17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85982" y="18573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" name="Рисунок 17" descr="C:\Documents and Settings\rodivilova\Рабочий стол\ФОТО ОЛЕГ\Камчатка_Лукачер Яна\IMG_3679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14412" y="642918"/>
            <a:ext cx="5101063" cy="765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rodivilova\Рабочий стол\shutterstock_61606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658196" cy="150019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ВОДОРОСЛЕВАЯ</a:t>
            </a:r>
            <a:r>
              <a:rPr lang="ru-RU" sz="2800" i="1" dirty="0" smtClean="0">
                <a:solidFill>
                  <a:srgbClr val="FFC000"/>
                </a:solidFill>
              </a:rPr>
              <a:t/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9068" y="1142985"/>
            <a:ext cx="5114932" cy="414340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ТИХООКЕАНСКИЙ ФУКУС</a:t>
            </a:r>
          </a:p>
          <a:p>
            <a:pPr>
              <a:buNone/>
            </a:pPr>
            <a:r>
              <a:rPr lang="ru-RU" sz="2400" dirty="0" smtClean="0">
                <a:ea typeface="Calibri"/>
                <a:cs typeface="Times New Roman"/>
              </a:rPr>
              <a:t>        </a:t>
            </a:r>
            <a:r>
              <a:rPr lang="ru-RU" sz="2300" dirty="0" smtClean="0">
                <a:ea typeface="Calibri"/>
                <a:cs typeface="Times New Roman"/>
              </a:rPr>
              <a:t>   </a:t>
            </a:r>
            <a:r>
              <a:rPr lang="ru-RU" sz="2300" dirty="0" smtClean="0"/>
              <a:t>Эта бурая водоросль добывается с глубин Тихого океана в момент, когда она наиболее насыщена органическими веществами океанских вод. Сложный солевой состав фукуса очень близок к составу плазмы крови и тканевой жидкости человека, благодаря чему фукус увлажняет самые глубокие слои кожи и снабжает её необходимыми микроэлементами.</a:t>
            </a:r>
            <a:endParaRPr lang="ru-RU" sz="2900" b="1" dirty="0" smtClean="0">
              <a:ea typeface="Calibri"/>
              <a:cs typeface="Times New Roman"/>
            </a:endParaRPr>
          </a:p>
          <a:p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ЛАМИНАРИЯ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buNone/>
            </a:pPr>
            <a:r>
              <a:rPr lang="ru-RU" sz="2800" dirty="0" smtClean="0"/>
              <a:t>           Благодаря высокому содержанию </a:t>
            </a:r>
            <a:r>
              <a:rPr lang="ru-RU" sz="2800" dirty="0" err="1" smtClean="0"/>
              <a:t>альгиновой</a:t>
            </a:r>
            <a:r>
              <a:rPr lang="ru-RU" sz="2800" dirty="0" smtClean="0"/>
              <a:t> кислоты экстракт водоросли ламинария интенсивно увлажняет кожу, стимулирует клетки к синтезу коллагена. Вследствие этого повышается эластичность кожи и уменьшается количество морщин.</a:t>
            </a:r>
            <a:endParaRPr lang="ru-RU" sz="2400" dirty="0" smtClean="0">
              <a:ea typeface="Calibri"/>
              <a:cs typeface="Times New Roman"/>
            </a:endParaRPr>
          </a:p>
          <a:p>
            <a:r>
              <a:rPr lang="ru-RU" sz="2900" b="1" dirty="0" smtClean="0">
                <a:solidFill>
                  <a:schemeClr val="accent3">
                    <a:lumMod val="75000"/>
                  </a:schemeClr>
                </a:solidFill>
              </a:rPr>
              <a:t>МОРСКОЙ ИЛ</a:t>
            </a:r>
          </a:p>
          <a:p>
            <a:pPr>
              <a:buNone/>
            </a:pPr>
            <a:r>
              <a:rPr lang="ru-RU" sz="2300" dirty="0" smtClean="0"/>
              <a:t>           </a:t>
            </a:r>
            <a:r>
              <a:rPr lang="ru-RU" sz="2800" dirty="0" smtClean="0"/>
              <a:t>Натуральный увлажняющий компонент. Образуется у берегов Охотского моря. Это один из самых чистых продуктов на земле. За счет ритма чередования приливов и отливов морской ил интенсивно насыщается кислородом. Морской ил улучшает клеточное дыхание и глубоко увлажняет кожу. Он обеспечивает клетки необходимыми минеральными веществами, микроэлементами и витаминами.</a:t>
            </a:r>
          </a:p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ДОКАЗАННЫЙ РЕЗУЛЬТАТ ПОСЛЕ 1 ПРИМЕНЕНИЯ*</a:t>
            </a:r>
          </a:p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96% </a:t>
            </a:r>
            <a:r>
              <a:rPr lang="ru-RU" sz="4000" dirty="0" smtClean="0"/>
              <a:t>Кожа </a:t>
            </a:r>
            <a:r>
              <a:rPr lang="ru-RU" sz="4000" dirty="0" err="1" smtClean="0"/>
              <a:t>наполненаживительной</a:t>
            </a:r>
            <a:r>
              <a:rPr lang="ru-RU" sz="4000" dirty="0" smtClean="0"/>
              <a:t> влагой</a:t>
            </a:r>
          </a:p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98% </a:t>
            </a:r>
            <a:r>
              <a:rPr lang="ru-RU" sz="4000" dirty="0" smtClean="0"/>
              <a:t>Исчезает ощущение </a:t>
            </a:r>
            <a:r>
              <a:rPr lang="ru-RU" sz="4000" dirty="0" err="1" smtClean="0"/>
              <a:t>сухостии</a:t>
            </a:r>
            <a:r>
              <a:rPr lang="ru-RU" sz="4000" dirty="0" smtClean="0"/>
              <a:t> </a:t>
            </a:r>
            <a:r>
              <a:rPr lang="ru-RU" sz="4000" dirty="0" err="1" smtClean="0"/>
              <a:t>стянутости</a:t>
            </a:r>
            <a:endParaRPr lang="ru-RU" sz="4000" dirty="0" smtClean="0"/>
          </a:p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96% </a:t>
            </a:r>
            <a:r>
              <a:rPr lang="ru-RU" sz="4000" dirty="0" err="1" smtClean="0"/>
              <a:t>Морщинкиразглаживаются</a:t>
            </a:r>
            <a:endParaRPr lang="ru-RU" sz="4000" dirty="0" smtClean="0"/>
          </a:p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86% </a:t>
            </a:r>
            <a:r>
              <a:rPr lang="ru-RU" sz="4000" dirty="0" smtClean="0"/>
              <a:t>Сияющий и </a:t>
            </a:r>
            <a:r>
              <a:rPr lang="ru-RU" sz="4000" dirty="0" err="1" smtClean="0"/>
              <a:t>свежийцвет</a:t>
            </a:r>
            <a:r>
              <a:rPr lang="ru-RU" sz="4000" dirty="0" smtClean="0"/>
              <a:t> лица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</a:t>
            </a:r>
            <a:endParaRPr lang="ru-RU" sz="40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500702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72" y="633478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Объем: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75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 мл.</a:t>
            </a:r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шт. в упаковке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71480"/>
            <a:ext cx="6072197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МАСКА ДЛЯ ЛИЦА</a:t>
            </a:r>
            <a:r>
              <a:rPr lang="ru-RU" sz="2400" dirty="0" smtClean="0">
                <a:solidFill>
                  <a:schemeClr val="bg1"/>
                </a:solidFill>
              </a:rPr>
              <a:t>       ГЛУБОКОЕ УВЛАЖНЕНИЕ</a:t>
            </a:r>
            <a:endParaRPr lang="ru-RU" sz="2400" dirty="0"/>
          </a:p>
        </p:txBody>
      </p:sp>
      <p:pic>
        <p:nvPicPr>
          <p:cNvPr id="27" name="Picture 11" descr="\\Pr035\publicd\Nastya_designer\Арктика\Present_pic\Snow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6286520"/>
            <a:ext cx="204779" cy="204779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0" y="1142985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НА ГЛУБОКОВОДНОМ ТИХООКЕАНСКОМ ФУКУСЕ</a:t>
            </a:r>
          </a:p>
          <a:p>
            <a:endParaRPr lang="ru-RU" sz="1400" b="1" dirty="0" smtClean="0">
              <a:solidFill>
                <a:srgbClr val="F45A95"/>
              </a:solidFill>
            </a:endParaRPr>
          </a:p>
          <a:p>
            <a:endParaRPr lang="ru-RU" sz="1400" b="1" dirty="0" smtClean="0">
              <a:solidFill>
                <a:srgbClr val="8AAC46"/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\\Pr035\publicd\Яна Лукачер\PlanetaOrganica_Kam-chat-ka - PRESENT PIC\Kam-chat-ka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7166"/>
            <a:ext cx="2695329" cy="667987"/>
          </a:xfrm>
          <a:prstGeom prst="rect">
            <a:avLst/>
          </a:prstGeom>
          <a:noFill/>
        </p:spPr>
      </p:pic>
      <p:pic>
        <p:nvPicPr>
          <p:cNvPr id="33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442905" cy="469506"/>
          </a:xfrm>
          <a:prstGeom prst="rect">
            <a:avLst/>
          </a:prstGeom>
          <a:noFill/>
        </p:spPr>
      </p:pic>
      <p:pic>
        <p:nvPicPr>
          <p:cNvPr id="35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571480"/>
            <a:ext cx="442905" cy="46950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286116" y="5000636"/>
            <a:ext cx="585788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err="1" smtClean="0"/>
              <a:t>Сост</a:t>
            </a:r>
            <a:r>
              <a:rPr lang="ru-RU" sz="900" dirty="0" smtClean="0"/>
              <a:t> </a:t>
            </a:r>
            <a:r>
              <a:rPr lang="ru-RU" sz="900" dirty="0" err="1" smtClean="0"/>
              <a:t>ав:Maris</a:t>
            </a:r>
            <a:r>
              <a:rPr lang="ru-RU" sz="900" dirty="0" smtClean="0"/>
              <a:t> </a:t>
            </a:r>
            <a:r>
              <a:rPr lang="ru-RU" sz="900" dirty="0" err="1" smtClean="0"/>
              <a:t>Aqua</a:t>
            </a:r>
            <a:r>
              <a:rPr lang="ru-RU" sz="900" dirty="0" smtClean="0"/>
              <a:t> </a:t>
            </a:r>
            <a:r>
              <a:rPr lang="ru-RU" sz="900" dirty="0" err="1" smtClean="0"/>
              <a:t>with</a:t>
            </a:r>
            <a:r>
              <a:rPr lang="ru-RU" sz="900" dirty="0" smtClean="0"/>
              <a:t> </a:t>
            </a:r>
            <a:r>
              <a:rPr lang="ru-RU" sz="900" dirty="0" err="1" smtClean="0"/>
              <a:t>infusions</a:t>
            </a:r>
            <a:r>
              <a:rPr lang="ru-RU" sz="900" dirty="0" smtClean="0"/>
              <a:t> </a:t>
            </a:r>
            <a:r>
              <a:rPr lang="ru-RU" sz="900" dirty="0" err="1" smtClean="0"/>
              <a:t>of</a:t>
            </a:r>
            <a:r>
              <a:rPr lang="ru-RU" sz="900" dirty="0" smtClean="0"/>
              <a:t> </a:t>
            </a:r>
            <a:r>
              <a:rPr lang="ru-RU" sz="900" dirty="0" err="1" smtClean="0"/>
              <a:t>Fucus</a:t>
            </a:r>
            <a:r>
              <a:rPr lang="ru-RU" sz="900" dirty="0" smtClean="0"/>
              <a:t> </a:t>
            </a:r>
            <a:r>
              <a:rPr lang="ru-RU" sz="900" dirty="0" err="1" smtClean="0"/>
              <a:t>Vesiculosus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(настой глубоководного фукуса), </a:t>
            </a:r>
            <a:r>
              <a:rPr lang="ru-RU" sz="900" dirty="0" err="1" smtClean="0"/>
              <a:t>Cetearyl</a:t>
            </a:r>
            <a:r>
              <a:rPr lang="ru-RU" sz="900" dirty="0" smtClean="0"/>
              <a:t> </a:t>
            </a:r>
            <a:r>
              <a:rPr lang="ru-RU" sz="900" dirty="0" err="1" smtClean="0"/>
              <a:t>Alcohol</a:t>
            </a:r>
            <a:r>
              <a:rPr lang="ru-RU" sz="900" dirty="0" smtClean="0"/>
              <a:t>, </a:t>
            </a:r>
            <a:r>
              <a:rPr lang="ru-RU" sz="900" dirty="0" err="1" smtClean="0"/>
              <a:t>Stearic</a:t>
            </a:r>
            <a:r>
              <a:rPr lang="ru-RU" sz="900" dirty="0" smtClean="0"/>
              <a:t> </a:t>
            </a:r>
            <a:r>
              <a:rPr lang="ru-RU" sz="900" dirty="0" err="1" smtClean="0"/>
              <a:t>Acid</a:t>
            </a:r>
            <a:r>
              <a:rPr lang="ru-RU" sz="900" dirty="0" smtClean="0"/>
              <a:t>, </a:t>
            </a:r>
            <a:r>
              <a:rPr lang="ru-RU" sz="900" dirty="0" err="1" smtClean="0"/>
              <a:t>Dicaprylyl</a:t>
            </a:r>
            <a:r>
              <a:rPr lang="ru-RU" sz="900" dirty="0" smtClean="0"/>
              <a:t> </a:t>
            </a:r>
            <a:r>
              <a:rPr lang="ru-RU" sz="900" dirty="0" err="1" smtClean="0"/>
              <a:t>Ether</a:t>
            </a:r>
            <a:r>
              <a:rPr lang="ru-RU" sz="900" dirty="0" smtClean="0"/>
              <a:t>, </a:t>
            </a:r>
            <a:r>
              <a:rPr lang="ru-RU" sz="900" dirty="0" err="1" smtClean="0"/>
              <a:t>Glycerin</a:t>
            </a:r>
            <a:r>
              <a:rPr lang="ru-RU" sz="900" dirty="0" smtClean="0"/>
              <a:t>, </a:t>
            </a:r>
            <a:r>
              <a:rPr lang="ru-RU" sz="900" dirty="0" err="1" smtClean="0"/>
              <a:t>Laminaria</a:t>
            </a:r>
            <a:r>
              <a:rPr lang="ru-RU" sz="900" dirty="0" smtClean="0"/>
              <a:t> </a:t>
            </a:r>
            <a:r>
              <a:rPr lang="ru-RU" sz="900" dirty="0" err="1" smtClean="0"/>
              <a:t>Digitata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ламинарии), </a:t>
            </a:r>
            <a:r>
              <a:rPr lang="ru-RU" sz="900" dirty="0" err="1" smtClean="0"/>
              <a:t>Silt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(морской ил), </a:t>
            </a:r>
            <a:r>
              <a:rPr lang="ru-RU" sz="900" dirty="0" err="1" smtClean="0"/>
              <a:t>Olea</a:t>
            </a:r>
            <a:r>
              <a:rPr lang="ru-RU" sz="900" dirty="0" smtClean="0"/>
              <a:t> </a:t>
            </a:r>
            <a:r>
              <a:rPr lang="ru-RU" sz="900" dirty="0" err="1" smtClean="0"/>
              <a:t>Europaea</a:t>
            </a:r>
            <a:r>
              <a:rPr lang="ru-RU" sz="900" dirty="0" smtClean="0"/>
              <a:t> </a:t>
            </a:r>
            <a:r>
              <a:rPr lang="ru-RU" sz="900" dirty="0" err="1" smtClean="0"/>
              <a:t>Fruit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* (органическое масло оливы), </a:t>
            </a:r>
            <a:r>
              <a:rPr lang="ru-RU" sz="900" dirty="0" err="1" smtClean="0"/>
              <a:t>Ascophyllum</a:t>
            </a:r>
            <a:r>
              <a:rPr lang="ru-RU" sz="900" dirty="0" smtClean="0"/>
              <a:t> </a:t>
            </a:r>
            <a:r>
              <a:rPr lang="ru-RU" sz="900" dirty="0" err="1" smtClean="0"/>
              <a:t>Nodosum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бурой водоросли </a:t>
            </a:r>
            <a:r>
              <a:rPr lang="ru-RU" sz="900" dirty="0" err="1" smtClean="0"/>
              <a:t>аскофиллума</a:t>
            </a:r>
            <a:r>
              <a:rPr lang="ru-RU" sz="900" dirty="0" smtClean="0"/>
              <a:t>), </a:t>
            </a:r>
            <a:r>
              <a:rPr lang="ru-RU" sz="900" dirty="0" err="1" smtClean="0"/>
              <a:t>Nuphar</a:t>
            </a:r>
            <a:r>
              <a:rPr lang="ru-RU" sz="900" dirty="0" smtClean="0"/>
              <a:t> </a:t>
            </a:r>
            <a:r>
              <a:rPr lang="ru-RU" sz="900" dirty="0" err="1" smtClean="0"/>
              <a:t>Luteum</a:t>
            </a:r>
            <a:r>
              <a:rPr lang="ru-RU" sz="900" dirty="0" smtClean="0"/>
              <a:t> </a:t>
            </a:r>
            <a:r>
              <a:rPr lang="ru-RU" sz="900" dirty="0" err="1" smtClean="0"/>
              <a:t>Root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водяной лилии), </a:t>
            </a:r>
            <a:r>
              <a:rPr lang="ru-RU" sz="900" dirty="0" err="1" smtClean="0"/>
              <a:t>Hydrolyzed</a:t>
            </a:r>
            <a:r>
              <a:rPr lang="ru-RU" sz="900" dirty="0" smtClean="0"/>
              <a:t> </a:t>
            </a:r>
            <a:r>
              <a:rPr lang="ru-RU" sz="900" dirty="0" err="1" smtClean="0"/>
              <a:t>Elastin</a:t>
            </a:r>
            <a:r>
              <a:rPr lang="ru-RU" sz="900" dirty="0" smtClean="0"/>
              <a:t> (морской эластин), </a:t>
            </a:r>
            <a:r>
              <a:rPr lang="ru-RU" sz="900" dirty="0" err="1" smtClean="0"/>
              <a:t>Panthenol</a:t>
            </a:r>
            <a:r>
              <a:rPr lang="ru-RU" sz="900" dirty="0" smtClean="0"/>
              <a:t> (провитамин В5), </a:t>
            </a:r>
            <a:r>
              <a:rPr lang="ru-RU" sz="900" dirty="0" err="1" smtClean="0"/>
              <a:t>Hydrolyzed</a:t>
            </a:r>
            <a:r>
              <a:rPr lang="ru-RU" sz="900" dirty="0" smtClean="0"/>
              <a:t> </a:t>
            </a:r>
            <a:r>
              <a:rPr lang="ru-RU" sz="900" dirty="0" err="1" smtClean="0"/>
              <a:t>Silk</a:t>
            </a:r>
            <a:r>
              <a:rPr lang="ru-RU" sz="900" dirty="0" smtClean="0"/>
              <a:t> </a:t>
            </a:r>
            <a:r>
              <a:rPr lang="ru-RU" sz="900" dirty="0" err="1" smtClean="0"/>
              <a:t>Peptides</a:t>
            </a:r>
            <a:r>
              <a:rPr lang="ru-RU" sz="900" dirty="0" smtClean="0"/>
              <a:t> (протеины </a:t>
            </a:r>
            <a:r>
              <a:rPr lang="ru-RU" sz="900" dirty="0" err="1" smtClean="0"/>
              <a:t>шЁлка</a:t>
            </a:r>
            <a:r>
              <a:rPr lang="ru-RU" sz="900" dirty="0" smtClean="0"/>
              <a:t>), </a:t>
            </a:r>
            <a:r>
              <a:rPr lang="ru-RU" sz="900" dirty="0" err="1" smtClean="0"/>
              <a:t>Tocopherol</a:t>
            </a:r>
            <a:r>
              <a:rPr lang="ru-RU" sz="900" dirty="0" smtClean="0"/>
              <a:t> (витамин Е), </a:t>
            </a:r>
            <a:r>
              <a:rPr lang="ru-RU" sz="900" dirty="0" err="1" smtClean="0"/>
              <a:t>Sodium</a:t>
            </a:r>
            <a:r>
              <a:rPr lang="ru-RU" sz="900" dirty="0" smtClean="0"/>
              <a:t> </a:t>
            </a:r>
            <a:r>
              <a:rPr lang="ru-RU" sz="900" dirty="0" err="1" smtClean="0"/>
              <a:t>Hyaluronate</a:t>
            </a:r>
            <a:r>
              <a:rPr lang="ru-RU" sz="900" dirty="0" smtClean="0"/>
              <a:t>, </a:t>
            </a:r>
            <a:r>
              <a:rPr lang="ru-RU" sz="900" dirty="0" err="1" smtClean="0"/>
              <a:t>Neolon</a:t>
            </a:r>
            <a:r>
              <a:rPr lang="ru-RU" sz="900" dirty="0" smtClean="0"/>
              <a:t>, </a:t>
            </a:r>
            <a:r>
              <a:rPr lang="ru-RU" sz="900" dirty="0" err="1" smtClean="0"/>
              <a:t>Benzyl</a:t>
            </a:r>
            <a:r>
              <a:rPr lang="ru-RU" sz="900" dirty="0" smtClean="0"/>
              <a:t> </a:t>
            </a:r>
            <a:r>
              <a:rPr lang="ru-RU" sz="900" dirty="0" err="1" smtClean="0"/>
              <a:t>Alcohol</a:t>
            </a:r>
            <a:r>
              <a:rPr lang="ru-RU" sz="900" dirty="0" smtClean="0"/>
              <a:t>, </a:t>
            </a:r>
            <a:r>
              <a:rPr lang="ru-RU" sz="900" dirty="0" err="1" smtClean="0"/>
              <a:t>Parfum</a:t>
            </a:r>
            <a:r>
              <a:rPr lang="ru-RU" sz="900" dirty="0" smtClean="0"/>
              <a:t>, </a:t>
            </a:r>
            <a:r>
              <a:rPr lang="ru-RU" sz="900" dirty="0" err="1" smtClean="0"/>
              <a:t>Limonene</a:t>
            </a:r>
            <a:r>
              <a:rPr lang="ru-RU" sz="900" dirty="0" smtClean="0"/>
              <a:t>.</a:t>
            </a:r>
          </a:p>
          <a:p>
            <a:r>
              <a:rPr lang="ru-RU" sz="900" dirty="0" smtClean="0"/>
              <a:t>* органические ингредиенты.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50070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+ САХАЛИНСКАЯ ЛАМИНАРИЯ </a:t>
            </a:r>
          </a:p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И ОХОТСКИЙ МОРСКОЙ ИЛ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85982" y="18573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" name="Рисунок 17" descr="C:\Documents and Settings\rodivilova\Рабочий стол\ФОТО ОЛЕГ\Камчатка_Лукачер Яна\IMG_3685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357354" y="785794"/>
            <a:ext cx="4786346" cy="718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Documents and Settings\rodivilova\Рабочий стол\ФОТО ОЛЕГ\Камчатка_Лукачер Яна\IMG_3657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7" y="1214422"/>
            <a:ext cx="4119641" cy="617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rodivilova\Рабочий стол\shutterstock_61606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658196" cy="150019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ОБНОВЛЯЮЩИЙ</a:t>
            </a:r>
            <a:r>
              <a:rPr lang="ru-RU" sz="2800" i="1" dirty="0" smtClean="0">
                <a:solidFill>
                  <a:srgbClr val="FFC000"/>
                </a:solidFill>
              </a:rPr>
              <a:t/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9068" y="1142985"/>
            <a:ext cx="5114932" cy="414340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900" b="1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БЕЛАЯ ВУЛКАНИЧЕСКАЯ БИО-ГЛИНА</a:t>
            </a:r>
          </a:p>
          <a:p>
            <a:pPr>
              <a:buNone/>
            </a:pPr>
            <a:r>
              <a:rPr lang="ru-RU" sz="2800" dirty="0" smtClean="0">
                <a:ea typeface="Calibri"/>
                <a:cs typeface="Times New Roman"/>
              </a:rPr>
              <a:t>           </a:t>
            </a:r>
            <a:r>
              <a:rPr lang="ru-RU" sz="2800" dirty="0" smtClean="0"/>
              <a:t>Добытая в вулканических резервуарах Камчатки </a:t>
            </a:r>
            <a:r>
              <a:rPr lang="ru-RU" sz="2800" dirty="0" err="1" smtClean="0"/>
              <a:t>био-глина</a:t>
            </a:r>
            <a:r>
              <a:rPr lang="ru-RU" sz="2800" dirty="0" smtClean="0"/>
              <a:t> не имеет аналогов во всем мире. Благодаря уникальному составу, включающему более 50 минералов, вулканическая глина улучшает обменные процессы кожи, глубоко очищает её, уменьшая поры. Глина, словно губка, вытягивает загрязнения и заменяет их полезными минералами, необходимыми для здоровья и красоты кожи.</a:t>
            </a:r>
            <a:endParaRPr lang="ru-RU" sz="2800" b="1" dirty="0" smtClean="0">
              <a:ea typeface="Calibri"/>
              <a:cs typeface="Times New Roman"/>
            </a:endParaRPr>
          </a:p>
          <a:p>
            <a:r>
              <a:rPr lang="ru-RU" sz="2900" b="1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ДИКАЯ КОМАНДОРСКАЯ МЯТА</a:t>
            </a:r>
            <a:endParaRPr lang="ru-RU" sz="2400" dirty="0" smtClean="0">
              <a:solidFill>
                <a:schemeClr val="bg1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buNone/>
            </a:pPr>
            <a:r>
              <a:rPr lang="ru-RU" sz="2800" dirty="0" smtClean="0"/>
              <a:t>           Собранная в заповедном районе Командорских островов дикая мята усиливает кровообращение, укрепляет сосуды, освобождает ткани от избытка токсинов. Удаляет загрязнения и жир, которые невозможно смыть водой, оставляет кожу чистой и свежей, помогает предотвратить появление несовершенств на коже.</a:t>
            </a:r>
            <a:endParaRPr lang="ru-RU" sz="2800" dirty="0" smtClean="0">
              <a:ea typeface="Calibri"/>
              <a:cs typeface="Times New Roman"/>
            </a:endParaRPr>
          </a:p>
          <a:p>
            <a:r>
              <a:rPr lang="ru-RU" sz="2900" b="1" dirty="0" smtClean="0">
                <a:solidFill>
                  <a:schemeClr val="bg1">
                    <a:lumMod val="50000"/>
                  </a:schemeClr>
                </a:solidFill>
              </a:rPr>
              <a:t>МИНЕРАЛЬНЫЕ ОЧИЩАЮЩИЕ МИКРОГРАНУЛЫ</a:t>
            </a:r>
          </a:p>
          <a:p>
            <a:pPr>
              <a:buNone/>
            </a:pPr>
            <a:r>
              <a:rPr lang="ru-RU" sz="3400" dirty="0" smtClean="0"/>
              <a:t>         </a:t>
            </a:r>
            <a:r>
              <a:rPr lang="ru-RU" sz="2800" dirty="0" smtClean="0"/>
              <a:t>Эффективно </a:t>
            </a:r>
            <a:r>
              <a:rPr lang="ru-RU" sz="2800" dirty="0" err="1" smtClean="0"/>
              <a:t>отшелушивают</a:t>
            </a:r>
            <a:r>
              <a:rPr lang="ru-RU" sz="2800" dirty="0" smtClean="0"/>
              <a:t> ороговевшие частицы кожи, глубоко очищают поры, активизируют природный механизм обновления клеток кожи, освежая цвет лица.</a:t>
            </a:r>
          </a:p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ДОКАЗАННЫЙ РЕЗУЛЬТАТ ПОСЛЕ 1 ПРИМЕНЕНИЯ*</a:t>
            </a:r>
          </a:p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98% </a:t>
            </a:r>
            <a:r>
              <a:rPr lang="ru-RU" sz="4000" dirty="0" smtClean="0"/>
              <a:t>Мгновенная </a:t>
            </a:r>
            <a:r>
              <a:rPr lang="ru-RU" sz="4000" dirty="0" err="1" smtClean="0"/>
              <a:t>гладкостьи</a:t>
            </a:r>
            <a:r>
              <a:rPr lang="ru-RU" sz="4000" dirty="0" smtClean="0"/>
              <a:t> свежесть кожи</a:t>
            </a:r>
          </a:p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92% </a:t>
            </a:r>
            <a:r>
              <a:rPr lang="ru-RU" sz="4000" dirty="0" err="1" smtClean="0"/>
              <a:t>Устранениечёрных</a:t>
            </a:r>
            <a:r>
              <a:rPr lang="ru-RU" sz="4000" dirty="0" smtClean="0"/>
              <a:t> точек</a:t>
            </a:r>
          </a:p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96% </a:t>
            </a:r>
            <a:r>
              <a:rPr lang="ru-RU" sz="4000" dirty="0" smtClean="0"/>
              <a:t>Здоровый цвет лица</a:t>
            </a: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</a:t>
            </a:r>
            <a:endParaRPr lang="ru-RU" sz="40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500702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72" y="633478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Объем: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75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 мл.</a:t>
            </a:r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шт. в упаковке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71480"/>
            <a:ext cx="6072197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СКРАБ  ДЛЯ ЛИЦА</a:t>
            </a:r>
            <a:r>
              <a:rPr lang="ru-RU" sz="2400" dirty="0" smtClean="0">
                <a:solidFill>
                  <a:schemeClr val="bg1"/>
                </a:solidFill>
              </a:rPr>
              <a:t>       ГЛУБОКОЕ ОЧИЩЕНИЕ</a:t>
            </a:r>
            <a:endParaRPr lang="ru-RU" sz="2400" dirty="0"/>
          </a:p>
        </p:txBody>
      </p:sp>
      <p:pic>
        <p:nvPicPr>
          <p:cNvPr id="27" name="Picture 11" descr="\\Pr035\publicd\Nastya_designer\Арктика\Present_pic\Snow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6286520"/>
            <a:ext cx="204779" cy="204779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0" y="1142985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НА БЕЛОЙ ВУЛКАНИЧЕСКОЙ БИО-ГЛИНЕ</a:t>
            </a:r>
          </a:p>
          <a:p>
            <a:endParaRPr lang="ru-RU" sz="1400" b="1" dirty="0" smtClean="0">
              <a:solidFill>
                <a:srgbClr val="F45A95"/>
              </a:solidFill>
            </a:endParaRPr>
          </a:p>
          <a:p>
            <a:endParaRPr lang="ru-RU" sz="1400" b="1" dirty="0" smtClean="0">
              <a:solidFill>
                <a:srgbClr val="8AAC46"/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\\Pr035\publicd\Яна Лукачер\PlanetaOrganica_Kam-chat-ka - PRESENT PIC\Kam-chat-ka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7166"/>
            <a:ext cx="2695329" cy="667987"/>
          </a:xfrm>
          <a:prstGeom prst="rect">
            <a:avLst/>
          </a:prstGeom>
          <a:noFill/>
        </p:spPr>
      </p:pic>
      <p:pic>
        <p:nvPicPr>
          <p:cNvPr id="33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442905" cy="469506"/>
          </a:xfrm>
          <a:prstGeom prst="rect">
            <a:avLst/>
          </a:prstGeom>
          <a:noFill/>
        </p:spPr>
      </p:pic>
      <p:pic>
        <p:nvPicPr>
          <p:cNvPr id="35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571480"/>
            <a:ext cx="442905" cy="46950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286116" y="5000636"/>
            <a:ext cx="5857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err="1" smtClean="0"/>
              <a:t>Сост</a:t>
            </a:r>
            <a:r>
              <a:rPr lang="ru-RU" sz="900" dirty="0" smtClean="0"/>
              <a:t> </a:t>
            </a:r>
            <a:r>
              <a:rPr lang="ru-RU" sz="900" dirty="0" err="1" smtClean="0"/>
              <a:t>ав:Aqua</a:t>
            </a:r>
            <a:r>
              <a:rPr lang="ru-RU" sz="900" dirty="0" smtClean="0"/>
              <a:t> </a:t>
            </a:r>
            <a:r>
              <a:rPr lang="ru-RU" sz="900" dirty="0" err="1" smtClean="0"/>
              <a:t>with</a:t>
            </a:r>
            <a:r>
              <a:rPr lang="ru-RU" sz="900" dirty="0" smtClean="0"/>
              <a:t> </a:t>
            </a:r>
            <a:r>
              <a:rPr lang="ru-RU" sz="900" dirty="0" err="1" smtClean="0"/>
              <a:t>infusions</a:t>
            </a:r>
            <a:r>
              <a:rPr lang="ru-RU" sz="900" dirty="0" smtClean="0"/>
              <a:t> </a:t>
            </a:r>
            <a:r>
              <a:rPr lang="ru-RU" sz="900" dirty="0" err="1" smtClean="0"/>
              <a:t>of</a:t>
            </a:r>
            <a:r>
              <a:rPr lang="ru-RU" sz="900" dirty="0" smtClean="0"/>
              <a:t> </a:t>
            </a:r>
            <a:r>
              <a:rPr lang="ru-RU" sz="900" dirty="0" err="1" smtClean="0"/>
              <a:t>Mentha</a:t>
            </a:r>
            <a:r>
              <a:rPr lang="ru-RU" sz="900" dirty="0" smtClean="0"/>
              <a:t> </a:t>
            </a:r>
            <a:r>
              <a:rPr lang="ru-RU" sz="900" dirty="0" err="1" smtClean="0"/>
              <a:t>Arvensis</a:t>
            </a:r>
            <a:r>
              <a:rPr lang="ru-RU" sz="900" dirty="0" smtClean="0"/>
              <a:t> </a:t>
            </a:r>
            <a:r>
              <a:rPr lang="ru-RU" sz="900" dirty="0" err="1" smtClean="0"/>
              <a:t>Leaf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(настой органической мяты), </a:t>
            </a:r>
            <a:r>
              <a:rPr lang="ru-RU" sz="900" dirty="0" err="1" smtClean="0"/>
              <a:t>Clay</a:t>
            </a:r>
            <a:r>
              <a:rPr lang="ru-RU" sz="900" dirty="0" smtClean="0"/>
              <a:t> (</a:t>
            </a:r>
            <a:r>
              <a:rPr lang="ru-RU" sz="900" dirty="0" err="1" smtClean="0"/>
              <a:t>био-глина</a:t>
            </a:r>
            <a:r>
              <a:rPr lang="ru-RU" sz="900" dirty="0" smtClean="0"/>
              <a:t>), </a:t>
            </a:r>
            <a:r>
              <a:rPr lang="ru-RU" sz="900" dirty="0" err="1" smtClean="0"/>
              <a:t>Glycerin</a:t>
            </a:r>
            <a:r>
              <a:rPr lang="ru-RU" sz="900" dirty="0" smtClean="0"/>
              <a:t>, </a:t>
            </a:r>
            <a:r>
              <a:rPr lang="ru-RU" sz="900" dirty="0" err="1" smtClean="0"/>
              <a:t>Cetearyl</a:t>
            </a:r>
            <a:r>
              <a:rPr lang="ru-RU" sz="900" dirty="0" smtClean="0"/>
              <a:t> </a:t>
            </a:r>
            <a:r>
              <a:rPr lang="ru-RU" sz="900" dirty="0" err="1" smtClean="0"/>
              <a:t>Glucoside</a:t>
            </a:r>
            <a:r>
              <a:rPr lang="ru-RU" sz="900" dirty="0" smtClean="0"/>
              <a:t>, </a:t>
            </a:r>
            <a:r>
              <a:rPr lang="ru-RU" sz="900" dirty="0" err="1" smtClean="0"/>
              <a:t>Cetearyl</a:t>
            </a:r>
            <a:r>
              <a:rPr lang="ru-RU" sz="900" dirty="0" smtClean="0"/>
              <a:t> </a:t>
            </a:r>
            <a:r>
              <a:rPr lang="ru-RU" sz="900" dirty="0" err="1" smtClean="0"/>
              <a:t>Alcohol</a:t>
            </a:r>
            <a:r>
              <a:rPr lang="ru-RU" sz="900" dirty="0" smtClean="0"/>
              <a:t>, </a:t>
            </a:r>
            <a:r>
              <a:rPr lang="ru-RU" sz="900" dirty="0" err="1" smtClean="0"/>
              <a:t>Hydrated</a:t>
            </a:r>
            <a:r>
              <a:rPr lang="ru-RU" sz="900" dirty="0" smtClean="0"/>
              <a:t> </a:t>
            </a:r>
            <a:r>
              <a:rPr lang="ru-RU" sz="900" dirty="0" err="1" smtClean="0"/>
              <a:t>Silica</a:t>
            </a:r>
            <a:r>
              <a:rPr lang="ru-RU" sz="900" dirty="0" smtClean="0"/>
              <a:t> (минеральные очищающие </a:t>
            </a:r>
            <a:r>
              <a:rPr lang="ru-RU" sz="900" dirty="0" err="1" smtClean="0"/>
              <a:t>микрогранулы</a:t>
            </a:r>
            <a:r>
              <a:rPr lang="ru-RU" sz="900" dirty="0" smtClean="0"/>
              <a:t>), </a:t>
            </a:r>
            <a:r>
              <a:rPr lang="ru-RU" sz="900" dirty="0" err="1" smtClean="0"/>
              <a:t>Maris</a:t>
            </a:r>
            <a:r>
              <a:rPr lang="ru-RU" sz="900" dirty="0" smtClean="0"/>
              <a:t> </a:t>
            </a:r>
            <a:r>
              <a:rPr lang="ru-RU" sz="900" dirty="0" err="1" smtClean="0"/>
              <a:t>Sal</a:t>
            </a:r>
            <a:r>
              <a:rPr lang="ru-RU" sz="900" dirty="0" smtClean="0"/>
              <a:t> (морская соль), </a:t>
            </a:r>
            <a:r>
              <a:rPr lang="ru-RU" sz="900" dirty="0" err="1" smtClean="0"/>
              <a:t>Prunus</a:t>
            </a:r>
            <a:r>
              <a:rPr lang="ru-RU" sz="900" dirty="0" smtClean="0"/>
              <a:t> </a:t>
            </a:r>
            <a:r>
              <a:rPr lang="ru-RU" sz="900" dirty="0" err="1" smtClean="0"/>
              <a:t>Armeniaca</a:t>
            </a:r>
            <a:r>
              <a:rPr lang="ru-RU" sz="900" dirty="0" smtClean="0"/>
              <a:t> </a:t>
            </a:r>
            <a:r>
              <a:rPr lang="ru-RU" sz="900" dirty="0" err="1" smtClean="0"/>
              <a:t>Seed</a:t>
            </a:r>
            <a:r>
              <a:rPr lang="ru-RU" sz="900" dirty="0" smtClean="0"/>
              <a:t> </a:t>
            </a:r>
            <a:r>
              <a:rPr lang="ru-RU" sz="900" dirty="0" err="1" smtClean="0"/>
              <a:t>Powder</a:t>
            </a:r>
            <a:r>
              <a:rPr lang="ru-RU" sz="900" dirty="0" smtClean="0"/>
              <a:t>* (органический порошок из абрикосовой косточки), </a:t>
            </a:r>
            <a:r>
              <a:rPr lang="ru-RU" sz="900" dirty="0" err="1" smtClean="0"/>
              <a:t>Sophora</a:t>
            </a:r>
            <a:r>
              <a:rPr lang="ru-RU" sz="900" dirty="0" smtClean="0"/>
              <a:t> </a:t>
            </a:r>
            <a:r>
              <a:rPr lang="ru-RU" sz="900" dirty="0" err="1" smtClean="0"/>
              <a:t>Japonica</a:t>
            </a:r>
            <a:r>
              <a:rPr lang="ru-RU" sz="900" dirty="0" smtClean="0"/>
              <a:t> </a:t>
            </a:r>
            <a:r>
              <a:rPr lang="ru-RU" sz="900" dirty="0" err="1" smtClean="0"/>
              <a:t>Flower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софоры японской), </a:t>
            </a:r>
            <a:r>
              <a:rPr lang="ru-RU" sz="900" dirty="0" err="1" smtClean="0"/>
              <a:t>Saponaria</a:t>
            </a:r>
            <a:r>
              <a:rPr lang="ru-RU" sz="900" dirty="0" smtClean="0"/>
              <a:t> </a:t>
            </a:r>
            <a:r>
              <a:rPr lang="ru-RU" sz="900" dirty="0" err="1" smtClean="0"/>
              <a:t>Officinalis</a:t>
            </a:r>
            <a:r>
              <a:rPr lang="ru-RU" sz="900" dirty="0" smtClean="0"/>
              <a:t> </a:t>
            </a:r>
            <a:r>
              <a:rPr lang="ru-RU" sz="900" dirty="0" err="1" smtClean="0"/>
              <a:t>Root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мыльного корня), </a:t>
            </a:r>
            <a:r>
              <a:rPr lang="ru-RU" sz="900" dirty="0" err="1" smtClean="0"/>
              <a:t>Panthenol</a:t>
            </a:r>
            <a:r>
              <a:rPr lang="ru-RU" sz="900" dirty="0" smtClean="0"/>
              <a:t> (провитамин В5), </a:t>
            </a:r>
            <a:r>
              <a:rPr lang="ru-RU" sz="900" dirty="0" err="1" smtClean="0"/>
              <a:t>Salicylic</a:t>
            </a:r>
            <a:r>
              <a:rPr lang="ru-RU" sz="900" dirty="0" smtClean="0"/>
              <a:t> </a:t>
            </a:r>
            <a:r>
              <a:rPr lang="ru-RU" sz="900" dirty="0" err="1" smtClean="0"/>
              <a:t>Acid</a:t>
            </a:r>
            <a:r>
              <a:rPr lang="ru-RU" sz="900" dirty="0" smtClean="0"/>
              <a:t> (салициловая кислота), </a:t>
            </a:r>
            <a:r>
              <a:rPr lang="ru-RU" sz="900" dirty="0" err="1" smtClean="0"/>
              <a:t>Glycolic</a:t>
            </a:r>
            <a:r>
              <a:rPr lang="ru-RU" sz="900" dirty="0" smtClean="0"/>
              <a:t> </a:t>
            </a:r>
            <a:r>
              <a:rPr lang="ru-RU" sz="900" dirty="0" err="1" smtClean="0"/>
              <a:t>Acid</a:t>
            </a:r>
            <a:r>
              <a:rPr lang="ru-RU" sz="900" dirty="0" smtClean="0"/>
              <a:t> (гликолевая кислота), </a:t>
            </a:r>
            <a:r>
              <a:rPr lang="ru-RU" sz="900" dirty="0" err="1" smtClean="0"/>
              <a:t>Sodium</a:t>
            </a:r>
            <a:r>
              <a:rPr lang="ru-RU" sz="900" dirty="0" smtClean="0"/>
              <a:t> </a:t>
            </a:r>
            <a:r>
              <a:rPr lang="ru-RU" sz="900" dirty="0" err="1" smtClean="0"/>
              <a:t>Stearoyl</a:t>
            </a:r>
            <a:r>
              <a:rPr lang="ru-RU" sz="900" dirty="0" smtClean="0"/>
              <a:t> </a:t>
            </a:r>
            <a:r>
              <a:rPr lang="ru-RU" sz="900" dirty="0" err="1" smtClean="0"/>
              <a:t>Glutamate</a:t>
            </a:r>
            <a:r>
              <a:rPr lang="ru-RU" sz="900" dirty="0" smtClean="0"/>
              <a:t>, </a:t>
            </a:r>
            <a:r>
              <a:rPr lang="ru-RU" sz="900" dirty="0" err="1" smtClean="0"/>
              <a:t>Tocopherol</a:t>
            </a:r>
            <a:r>
              <a:rPr lang="ru-RU" sz="900" dirty="0" smtClean="0"/>
              <a:t> (витамин Е), </a:t>
            </a:r>
            <a:r>
              <a:rPr lang="ru-RU" sz="900" dirty="0" err="1" smtClean="0"/>
              <a:t>Allantoin</a:t>
            </a:r>
            <a:r>
              <a:rPr lang="ru-RU" sz="900" dirty="0" smtClean="0"/>
              <a:t>, </a:t>
            </a:r>
            <a:r>
              <a:rPr lang="ru-RU" sz="900" dirty="0" err="1" smtClean="0"/>
              <a:t>Menthol</a:t>
            </a:r>
            <a:r>
              <a:rPr lang="ru-RU" sz="900" dirty="0" smtClean="0"/>
              <a:t> (ментол), </a:t>
            </a:r>
            <a:r>
              <a:rPr lang="ru-RU" sz="900" dirty="0" err="1" smtClean="0"/>
              <a:t>Hydroxyethylcellulose</a:t>
            </a:r>
            <a:r>
              <a:rPr lang="ru-RU" sz="900" dirty="0" smtClean="0"/>
              <a:t>, </a:t>
            </a:r>
            <a:r>
              <a:rPr lang="ru-RU" sz="900" dirty="0" err="1" smtClean="0"/>
              <a:t>Neolon</a:t>
            </a:r>
            <a:r>
              <a:rPr lang="ru-RU" sz="900" dirty="0" smtClean="0"/>
              <a:t>, </a:t>
            </a:r>
            <a:r>
              <a:rPr lang="ru-RU" sz="900" dirty="0" err="1" smtClean="0"/>
              <a:t>Benzyl</a:t>
            </a:r>
            <a:r>
              <a:rPr lang="ru-RU" sz="900" dirty="0" smtClean="0"/>
              <a:t> </a:t>
            </a:r>
            <a:r>
              <a:rPr lang="ru-RU" sz="900" dirty="0" err="1" smtClean="0"/>
              <a:t>Alcohol</a:t>
            </a:r>
            <a:r>
              <a:rPr lang="ru-RU" sz="900" dirty="0" smtClean="0"/>
              <a:t>, </a:t>
            </a:r>
            <a:r>
              <a:rPr lang="ru-RU" sz="900" dirty="0" err="1" smtClean="0"/>
              <a:t>Sodium</a:t>
            </a:r>
            <a:r>
              <a:rPr lang="ru-RU" sz="900" dirty="0" smtClean="0"/>
              <a:t> </a:t>
            </a:r>
            <a:r>
              <a:rPr lang="ru-RU" sz="900" dirty="0" err="1" smtClean="0"/>
              <a:t>Hydroxide</a:t>
            </a:r>
            <a:r>
              <a:rPr lang="ru-RU" sz="900" dirty="0" smtClean="0"/>
              <a:t>, </a:t>
            </a:r>
            <a:r>
              <a:rPr lang="ru-RU" sz="900" dirty="0" err="1" smtClean="0"/>
              <a:t>Parfum</a:t>
            </a:r>
            <a:r>
              <a:rPr lang="ru-RU" sz="900" dirty="0" smtClean="0"/>
              <a:t>.</a:t>
            </a:r>
          </a:p>
          <a:p>
            <a:r>
              <a:rPr lang="ru-RU" sz="900" dirty="0" smtClean="0"/>
              <a:t>* органические ингредиенты.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35782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+ ДИКАЯ КОМАНДОРСКАЯ МЯТА И 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МИНЕРАЛЬНЫЕ ОЧИЩАЮЩИЕ 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МИКРОГРАНУЛЫ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85982" y="18573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1" name="Рисунок 20" descr="C:\Documents and Settings\rodivilova\Рабочий стол\ФОТО ОЛЕГ\Камчатка_Лукачер Яна\IMG_3684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00230" y="428604"/>
            <a:ext cx="5172436" cy="77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Documents and Settings\rodivilova\Рабочий стол\ФОТО ОЛЕГ\Камчатка_Лукачер Яна\IMG_3656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142984"/>
            <a:ext cx="4313128" cy="646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rodivilova\Рабочий стол\shutterstock_61606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658196" cy="150019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accent3"/>
                </a:solidFill>
              </a:rPr>
              <a:t>ОСВЕЖАЮЩИЙ </a:t>
            </a:r>
            <a:r>
              <a:rPr lang="ru-RU" sz="2800" i="1" dirty="0" smtClean="0">
                <a:solidFill>
                  <a:srgbClr val="FFC000"/>
                </a:solidFill>
              </a:rPr>
              <a:t/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9068" y="1142984"/>
            <a:ext cx="5114932" cy="414340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accent3"/>
                </a:solidFill>
                <a:ea typeface="Calibri"/>
                <a:cs typeface="Times New Roman"/>
              </a:rPr>
              <a:t>ДИКАЯ КОМАНДОРСКАЯ МЯТА</a:t>
            </a:r>
          </a:p>
          <a:p>
            <a:pPr>
              <a:buNone/>
            </a:pPr>
            <a:r>
              <a:rPr lang="ru-RU" sz="3600" dirty="0" smtClean="0"/>
              <a:t>          </a:t>
            </a:r>
            <a:r>
              <a:rPr lang="ru-RU" sz="3400" dirty="0" smtClean="0"/>
              <a:t>Собранные в заповедных районах Командорских островов сочные листья мяты обладают концентрированным свойством подавлять повышенное потоотделение и неприятный запах. Командорская мята, впитавшая в себя жизненную силу дальневосточной природы, обладает мощными антибактериальными свойствами, повышает иммунитет кожи к грибковым заболеваниям, смягчает и заживляет.</a:t>
            </a:r>
            <a:endParaRPr lang="ru-RU" sz="3600" b="1" dirty="0" smtClean="0">
              <a:ea typeface="Calibri"/>
              <a:cs typeface="Times New Roman"/>
            </a:endParaRPr>
          </a:p>
          <a:p>
            <a:r>
              <a:rPr lang="ru-RU" sz="4400" b="1" dirty="0" smtClean="0">
                <a:solidFill>
                  <a:schemeClr val="accent3"/>
                </a:solidFill>
                <a:ea typeface="Calibri"/>
                <a:cs typeface="Times New Roman"/>
              </a:rPr>
              <a:t>КАМЧАТСКАЯ ПИХТА</a:t>
            </a:r>
          </a:p>
          <a:p>
            <a:pPr>
              <a:buNone/>
            </a:pPr>
            <a:r>
              <a:rPr lang="ru-RU" sz="3400" dirty="0" smtClean="0"/>
              <a:t>           Выросшая на богатых вулканических почвах Камчатки пихта славится уникальным сочетанием витаминов и ароматических веществ. С давних времен известно удивительное свойство пихты способствовать быстрому заживлению ранок и трещин, а также уменьшать интенсивность потоотделения кожи стоп.</a:t>
            </a:r>
            <a:endParaRPr lang="ru-RU" sz="4400" b="1" dirty="0" smtClean="0">
              <a:solidFill>
                <a:schemeClr val="accent3"/>
              </a:solidFill>
              <a:ea typeface="Calibri"/>
              <a:cs typeface="Times New Roman"/>
            </a:endParaRPr>
          </a:p>
          <a:p>
            <a:r>
              <a:rPr lang="ru-RU" sz="4400" b="1" dirty="0" smtClean="0">
                <a:solidFill>
                  <a:schemeClr val="accent3"/>
                </a:solidFill>
              </a:rPr>
              <a:t>ЧУКОТСКИЙ ПЕРВОЦВЕТ </a:t>
            </a:r>
            <a:r>
              <a:rPr lang="ru-RU" sz="3400" dirty="0" smtClean="0"/>
              <a:t>Натуральный растительный экстракт чукотского первоцвета эффективно увлажняет кожу, оказывает антибактериальное действие, препятствует шелушению стоп и образованию мозолей.</a:t>
            </a:r>
            <a:endParaRPr lang="ru-RU" sz="4000" dirty="0" smtClean="0"/>
          </a:p>
          <a:p>
            <a:r>
              <a:rPr lang="ru-RU" sz="4900" b="1" dirty="0" smtClean="0">
                <a:solidFill>
                  <a:schemeClr val="accent3"/>
                </a:solidFill>
              </a:rPr>
              <a:t>ДОКАЗАННЫЙ РЕЗУЛЬТАТ ПОСЛЕ 1 ПРИМЕНЕНИЯ*</a:t>
            </a:r>
          </a:p>
          <a:p>
            <a:r>
              <a:rPr lang="ru-RU" sz="4900" b="1" dirty="0" smtClean="0">
                <a:solidFill>
                  <a:schemeClr val="accent3"/>
                </a:solidFill>
              </a:rPr>
              <a:t>98% </a:t>
            </a:r>
            <a:r>
              <a:rPr lang="ru-RU" sz="4900" dirty="0" smtClean="0"/>
              <a:t>Устранение неприятного запаха</a:t>
            </a:r>
          </a:p>
          <a:p>
            <a:r>
              <a:rPr lang="ru-RU" sz="4900" b="1" dirty="0" smtClean="0">
                <a:solidFill>
                  <a:schemeClr val="accent3"/>
                </a:solidFill>
              </a:rPr>
              <a:t>99% </a:t>
            </a:r>
            <a:r>
              <a:rPr lang="ru-RU" sz="4900" dirty="0" smtClean="0"/>
              <a:t>Смягчение и увлажнение кожи ног</a:t>
            </a:r>
          </a:p>
          <a:p>
            <a:r>
              <a:rPr lang="en-US" sz="4900" b="1" dirty="0" smtClean="0">
                <a:solidFill>
                  <a:schemeClr val="accent3"/>
                </a:solidFill>
              </a:rPr>
              <a:t>96% </a:t>
            </a:r>
            <a:r>
              <a:rPr lang="ru-RU" sz="4900" dirty="0" smtClean="0"/>
              <a:t>Заживление </a:t>
            </a:r>
            <a:r>
              <a:rPr lang="ru-RU" sz="4900" dirty="0" err="1" smtClean="0"/>
              <a:t>микротрещинок</a:t>
            </a:r>
            <a:endParaRPr lang="ru-RU" sz="4900" dirty="0" smtClean="0"/>
          </a:p>
          <a:p>
            <a:r>
              <a:rPr lang="en-US" sz="4900" b="1" dirty="0" smtClean="0">
                <a:solidFill>
                  <a:schemeClr val="accent3"/>
                </a:solidFill>
              </a:rPr>
              <a:t>89% </a:t>
            </a:r>
            <a:r>
              <a:rPr lang="ru-RU" sz="4900" dirty="0" smtClean="0"/>
              <a:t>Снижение потоотделения</a:t>
            </a:r>
            <a:endParaRPr lang="ru-RU" sz="49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00702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72" y="633478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Объем: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75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 мл.</a:t>
            </a:r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шт. в упаковке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71480"/>
            <a:ext cx="6072197" cy="46166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КРЕМ ДЛЯ НОГ</a:t>
            </a:r>
            <a:r>
              <a:rPr lang="ru-RU" sz="2400" dirty="0" smtClean="0">
                <a:solidFill>
                  <a:schemeClr val="bg1"/>
                </a:solidFill>
              </a:rPr>
              <a:t>       ДЕЗОДОРИРУЮЩИЙ</a:t>
            </a:r>
            <a:endParaRPr lang="ru-RU" sz="2400" dirty="0"/>
          </a:p>
        </p:txBody>
      </p:sp>
      <p:pic>
        <p:nvPicPr>
          <p:cNvPr id="27" name="Picture 11" descr="\\Pr035\publicd\Nastya_designer\Арктика\Present_pic\Snow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6286520"/>
            <a:ext cx="204779" cy="204779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0" y="1142984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3"/>
                </a:solidFill>
              </a:rPr>
              <a:t>НА ДИКОЙ КОМАНДОРСКОЙ МЯТЕ </a:t>
            </a:r>
          </a:p>
          <a:p>
            <a:r>
              <a:rPr lang="ru-RU" sz="1400" b="1" dirty="0" smtClean="0">
                <a:solidFill>
                  <a:schemeClr val="accent3"/>
                </a:solidFill>
              </a:rPr>
              <a:t>И КАМЧАТСКОЙ ПИХТЕ</a:t>
            </a:r>
          </a:p>
          <a:p>
            <a:endParaRPr lang="ru-RU" sz="1400" b="1" dirty="0" smtClean="0">
              <a:solidFill>
                <a:schemeClr val="accent3"/>
              </a:solidFill>
            </a:endParaRPr>
          </a:p>
          <a:p>
            <a:endParaRPr lang="ru-RU" sz="1400" b="1" dirty="0" smtClean="0">
              <a:solidFill>
                <a:srgbClr val="F45A95"/>
              </a:solidFill>
            </a:endParaRPr>
          </a:p>
          <a:p>
            <a:endParaRPr lang="ru-RU" sz="1400" b="1" dirty="0" smtClean="0">
              <a:solidFill>
                <a:srgbClr val="8AAC46"/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\\Pr035\publicd\Яна Лукачер\PlanetaOrganica_Kam-chat-ka - PRESENT PIC\Kam-chat-ka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7166"/>
            <a:ext cx="2695329" cy="667987"/>
          </a:xfrm>
          <a:prstGeom prst="rect">
            <a:avLst/>
          </a:prstGeom>
          <a:noFill/>
        </p:spPr>
      </p:pic>
      <p:pic>
        <p:nvPicPr>
          <p:cNvPr id="33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442905" cy="469506"/>
          </a:xfrm>
          <a:prstGeom prst="rect">
            <a:avLst/>
          </a:prstGeom>
          <a:noFill/>
        </p:spPr>
      </p:pic>
      <p:pic>
        <p:nvPicPr>
          <p:cNvPr id="35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71480"/>
            <a:ext cx="442905" cy="46950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428828" y="5000636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err="1" smtClean="0"/>
              <a:t>Сост</a:t>
            </a:r>
            <a:r>
              <a:rPr lang="ru-RU" sz="900" dirty="0" smtClean="0"/>
              <a:t> </a:t>
            </a:r>
            <a:r>
              <a:rPr lang="ru-RU" sz="900" dirty="0" err="1" smtClean="0"/>
              <a:t>ав:Aqua</a:t>
            </a:r>
            <a:r>
              <a:rPr lang="ru-RU" sz="900" dirty="0" smtClean="0"/>
              <a:t> </a:t>
            </a:r>
            <a:r>
              <a:rPr lang="ru-RU" sz="900" dirty="0" err="1" smtClean="0"/>
              <a:t>with</a:t>
            </a:r>
            <a:r>
              <a:rPr lang="ru-RU" sz="900" dirty="0" smtClean="0"/>
              <a:t> </a:t>
            </a:r>
            <a:r>
              <a:rPr lang="ru-RU" sz="900" dirty="0" err="1" smtClean="0"/>
              <a:t>infusions</a:t>
            </a:r>
            <a:r>
              <a:rPr lang="ru-RU" sz="900" dirty="0" smtClean="0"/>
              <a:t> </a:t>
            </a:r>
            <a:r>
              <a:rPr lang="ru-RU" sz="900" dirty="0" err="1" smtClean="0"/>
              <a:t>of</a:t>
            </a:r>
            <a:r>
              <a:rPr lang="ru-RU" sz="900" dirty="0" smtClean="0"/>
              <a:t> </a:t>
            </a:r>
            <a:r>
              <a:rPr lang="ru-RU" sz="900" dirty="0" err="1" smtClean="0"/>
              <a:t>Mentha</a:t>
            </a:r>
            <a:r>
              <a:rPr lang="ru-RU" sz="900" dirty="0" smtClean="0"/>
              <a:t> </a:t>
            </a:r>
            <a:r>
              <a:rPr lang="ru-RU" sz="900" dirty="0" err="1" smtClean="0"/>
              <a:t>Arvensis</a:t>
            </a:r>
            <a:r>
              <a:rPr lang="ru-RU" sz="900" dirty="0" smtClean="0"/>
              <a:t> </a:t>
            </a:r>
            <a:r>
              <a:rPr lang="ru-RU" sz="900" dirty="0" err="1" smtClean="0"/>
              <a:t>Leaf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(настой органической дикой мяты), </a:t>
            </a:r>
            <a:r>
              <a:rPr lang="ru-RU" sz="900" dirty="0" err="1" smtClean="0"/>
              <a:t>Oenothera</a:t>
            </a:r>
            <a:r>
              <a:rPr lang="ru-RU" sz="900" dirty="0" smtClean="0"/>
              <a:t> </a:t>
            </a:r>
            <a:r>
              <a:rPr lang="ru-RU" sz="900" dirty="0" err="1" smtClean="0"/>
              <a:t>Biennis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* (органическое эфирное масло первоцвета), </a:t>
            </a:r>
            <a:r>
              <a:rPr lang="ru-RU" sz="900" dirty="0" err="1" smtClean="0"/>
              <a:t>Cetearyl</a:t>
            </a:r>
            <a:r>
              <a:rPr lang="ru-RU" sz="900" dirty="0" smtClean="0"/>
              <a:t> </a:t>
            </a:r>
            <a:r>
              <a:rPr lang="ru-RU" sz="900" dirty="0" err="1" smtClean="0"/>
              <a:t>Alcohol</a:t>
            </a:r>
            <a:r>
              <a:rPr lang="ru-RU" sz="900" dirty="0" smtClean="0"/>
              <a:t>, </a:t>
            </a:r>
            <a:r>
              <a:rPr lang="ru-RU" sz="900" dirty="0" err="1" smtClean="0"/>
              <a:t>Glyceryl</a:t>
            </a:r>
            <a:r>
              <a:rPr lang="ru-RU" sz="900" dirty="0" smtClean="0"/>
              <a:t> </a:t>
            </a:r>
            <a:r>
              <a:rPr lang="ru-RU" sz="900" dirty="0" err="1" smtClean="0"/>
              <a:t>Stearate</a:t>
            </a:r>
            <a:r>
              <a:rPr lang="ru-RU" sz="900" dirty="0" smtClean="0"/>
              <a:t>, </a:t>
            </a:r>
            <a:r>
              <a:rPr lang="ru-RU" sz="900" dirty="0" err="1" smtClean="0"/>
              <a:t>Glycerin</a:t>
            </a:r>
            <a:r>
              <a:rPr lang="ru-RU" sz="900" dirty="0" smtClean="0"/>
              <a:t>, </a:t>
            </a:r>
            <a:r>
              <a:rPr lang="ru-RU" sz="900" dirty="0" err="1" smtClean="0"/>
              <a:t>Abies</a:t>
            </a:r>
            <a:r>
              <a:rPr lang="ru-RU" sz="900" dirty="0" smtClean="0"/>
              <a:t> </a:t>
            </a:r>
            <a:r>
              <a:rPr lang="ru-RU" sz="900" dirty="0" err="1" smtClean="0"/>
              <a:t>Gracilis</a:t>
            </a:r>
            <a:r>
              <a:rPr lang="ru-RU" sz="900" dirty="0" smtClean="0"/>
              <a:t> </a:t>
            </a:r>
            <a:r>
              <a:rPr lang="ru-RU" sz="900" dirty="0" err="1" smtClean="0"/>
              <a:t>Needle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пихты), </a:t>
            </a:r>
            <a:r>
              <a:rPr lang="ru-RU" sz="900" dirty="0" err="1" smtClean="0"/>
              <a:t>Juniperus</a:t>
            </a:r>
            <a:r>
              <a:rPr lang="ru-RU" sz="900" dirty="0" smtClean="0"/>
              <a:t> </a:t>
            </a:r>
            <a:r>
              <a:rPr lang="ru-RU" sz="900" dirty="0" err="1" smtClean="0"/>
              <a:t>Communis</a:t>
            </a:r>
            <a:r>
              <a:rPr lang="ru-RU" sz="900" dirty="0" smtClean="0"/>
              <a:t> </a:t>
            </a:r>
            <a:r>
              <a:rPr lang="ru-RU" sz="900" dirty="0" err="1" smtClean="0"/>
              <a:t>Fruit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сибирского можжевельника), </a:t>
            </a:r>
            <a:r>
              <a:rPr lang="ru-RU" sz="900" dirty="0" err="1" smtClean="0"/>
              <a:t>Salvia</a:t>
            </a:r>
            <a:r>
              <a:rPr lang="ru-RU" sz="900" dirty="0" smtClean="0"/>
              <a:t> </a:t>
            </a:r>
            <a:r>
              <a:rPr lang="ru-RU" sz="900" dirty="0" err="1" smtClean="0"/>
              <a:t>Officinalis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 (масло шалфея), </a:t>
            </a:r>
            <a:r>
              <a:rPr lang="ru-RU" sz="900" dirty="0" err="1" smtClean="0"/>
              <a:t>Schizandra</a:t>
            </a:r>
            <a:r>
              <a:rPr lang="ru-RU" sz="900" dirty="0" smtClean="0"/>
              <a:t> </a:t>
            </a:r>
            <a:r>
              <a:rPr lang="ru-RU" sz="900" dirty="0" err="1" smtClean="0"/>
              <a:t>Chinensis</a:t>
            </a:r>
            <a:r>
              <a:rPr lang="ru-RU" sz="900" dirty="0" smtClean="0"/>
              <a:t> </a:t>
            </a:r>
            <a:r>
              <a:rPr lang="ru-RU" sz="900" dirty="0" err="1" smtClean="0"/>
              <a:t>Fruit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 (масло лимонника нанайского), </a:t>
            </a:r>
            <a:r>
              <a:rPr lang="ru-RU" sz="900" dirty="0" err="1" smtClean="0"/>
              <a:t>Isopropyl</a:t>
            </a:r>
            <a:r>
              <a:rPr lang="ru-RU" sz="900" dirty="0" smtClean="0"/>
              <a:t> </a:t>
            </a:r>
            <a:r>
              <a:rPr lang="ru-RU" sz="900" dirty="0" err="1" smtClean="0"/>
              <a:t>Palmitate</a:t>
            </a:r>
            <a:r>
              <a:rPr lang="ru-RU" sz="900" dirty="0" smtClean="0"/>
              <a:t>, </a:t>
            </a:r>
            <a:r>
              <a:rPr lang="ru-RU" sz="900" dirty="0" err="1" smtClean="0"/>
              <a:t>Theobroma</a:t>
            </a:r>
            <a:r>
              <a:rPr lang="ru-RU" sz="900" dirty="0" smtClean="0"/>
              <a:t> </a:t>
            </a:r>
            <a:r>
              <a:rPr lang="ru-RU" sz="900" dirty="0" err="1" smtClean="0"/>
              <a:t>Cacao</a:t>
            </a:r>
            <a:r>
              <a:rPr lang="ru-RU" sz="900" dirty="0" smtClean="0"/>
              <a:t> </a:t>
            </a:r>
            <a:r>
              <a:rPr lang="ru-RU" sz="900" dirty="0" err="1" smtClean="0"/>
              <a:t>Seed</a:t>
            </a:r>
            <a:r>
              <a:rPr lang="ru-RU" sz="900" dirty="0" smtClean="0"/>
              <a:t> </a:t>
            </a:r>
            <a:r>
              <a:rPr lang="ru-RU" sz="900" dirty="0" err="1" smtClean="0"/>
              <a:t>Butter</a:t>
            </a:r>
            <a:r>
              <a:rPr lang="ru-RU" sz="900" dirty="0" smtClean="0"/>
              <a:t> (масло какао), </a:t>
            </a:r>
            <a:r>
              <a:rPr lang="ru-RU" sz="900" dirty="0" err="1" smtClean="0"/>
              <a:t>Quercus</a:t>
            </a:r>
            <a:r>
              <a:rPr lang="ru-RU" sz="900" dirty="0" smtClean="0"/>
              <a:t> </a:t>
            </a:r>
            <a:r>
              <a:rPr lang="ru-RU" sz="900" dirty="0" err="1" smtClean="0"/>
              <a:t>Robur</a:t>
            </a:r>
            <a:r>
              <a:rPr lang="ru-RU" sz="900" dirty="0" smtClean="0"/>
              <a:t> </a:t>
            </a:r>
            <a:r>
              <a:rPr lang="ru-RU" sz="900" dirty="0" err="1" smtClean="0"/>
              <a:t>Bark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коры дуба), </a:t>
            </a:r>
            <a:r>
              <a:rPr lang="ru-RU" sz="900" dirty="0" err="1" smtClean="0"/>
              <a:t>Pimpinella</a:t>
            </a:r>
            <a:r>
              <a:rPr lang="ru-RU" sz="900" dirty="0" smtClean="0"/>
              <a:t> </a:t>
            </a:r>
            <a:r>
              <a:rPr lang="ru-RU" sz="900" dirty="0" err="1" smtClean="0"/>
              <a:t>Anisum</a:t>
            </a:r>
            <a:r>
              <a:rPr lang="ru-RU" sz="900" dirty="0" smtClean="0"/>
              <a:t> </a:t>
            </a:r>
            <a:r>
              <a:rPr lang="ru-RU" sz="900" dirty="0" err="1" smtClean="0"/>
              <a:t>Seed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 (масло аниса), </a:t>
            </a:r>
            <a:r>
              <a:rPr lang="ru-RU" sz="900" dirty="0" err="1" smtClean="0"/>
              <a:t>Rosa</a:t>
            </a:r>
            <a:r>
              <a:rPr lang="ru-RU" sz="900" dirty="0" smtClean="0"/>
              <a:t> </a:t>
            </a:r>
            <a:r>
              <a:rPr lang="ru-RU" sz="900" dirty="0" err="1" smtClean="0"/>
              <a:t>Canina</a:t>
            </a:r>
            <a:r>
              <a:rPr lang="ru-RU" sz="900" dirty="0" smtClean="0"/>
              <a:t> </a:t>
            </a:r>
            <a:r>
              <a:rPr lang="ru-RU" sz="900" dirty="0" err="1" smtClean="0"/>
              <a:t>Fruit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* (органическое масло </a:t>
            </a:r>
            <a:r>
              <a:rPr lang="ru-RU" sz="900" dirty="0" err="1" smtClean="0"/>
              <a:t>даурского</a:t>
            </a:r>
            <a:r>
              <a:rPr lang="ru-RU" sz="900" dirty="0" smtClean="0"/>
              <a:t> шиповника), </a:t>
            </a:r>
            <a:r>
              <a:rPr lang="ru-RU" sz="900" dirty="0" err="1" smtClean="0"/>
              <a:t>Menthol</a:t>
            </a:r>
            <a:r>
              <a:rPr lang="ru-RU" sz="900" dirty="0" smtClean="0"/>
              <a:t> (ментол), </a:t>
            </a:r>
            <a:r>
              <a:rPr lang="ru-RU" sz="900" dirty="0" err="1" smtClean="0"/>
              <a:t>Sodium</a:t>
            </a:r>
            <a:r>
              <a:rPr lang="ru-RU" sz="900" dirty="0" smtClean="0"/>
              <a:t> </a:t>
            </a:r>
            <a:r>
              <a:rPr lang="ru-RU" sz="900" dirty="0" err="1" smtClean="0"/>
              <a:t>Stearoyl</a:t>
            </a:r>
            <a:r>
              <a:rPr lang="ru-RU" sz="900" dirty="0" smtClean="0"/>
              <a:t> </a:t>
            </a:r>
            <a:r>
              <a:rPr lang="ru-RU" sz="900" dirty="0" err="1" smtClean="0"/>
              <a:t>Glutamate</a:t>
            </a:r>
            <a:r>
              <a:rPr lang="ru-RU" sz="900" dirty="0" smtClean="0"/>
              <a:t>, </a:t>
            </a:r>
            <a:r>
              <a:rPr lang="ru-RU" sz="900" dirty="0" err="1" smtClean="0"/>
              <a:t>Xanthan</a:t>
            </a:r>
            <a:r>
              <a:rPr lang="ru-RU" sz="900" dirty="0" smtClean="0"/>
              <a:t> </a:t>
            </a:r>
            <a:r>
              <a:rPr lang="ru-RU" sz="900" dirty="0" err="1" smtClean="0"/>
              <a:t>Gum</a:t>
            </a:r>
            <a:r>
              <a:rPr lang="ru-RU" sz="900" dirty="0" smtClean="0"/>
              <a:t>, </a:t>
            </a:r>
            <a:r>
              <a:rPr lang="ru-RU" sz="900" dirty="0" err="1" smtClean="0"/>
              <a:t>nEOLON</a:t>
            </a:r>
            <a:r>
              <a:rPr lang="ru-RU" sz="900" dirty="0" smtClean="0"/>
              <a:t>, BENZYL </a:t>
            </a:r>
            <a:r>
              <a:rPr lang="ru-RU" sz="900" dirty="0" err="1" smtClean="0"/>
              <a:t>Alcohol</a:t>
            </a:r>
            <a:r>
              <a:rPr lang="ru-RU" sz="900" dirty="0" smtClean="0"/>
              <a:t>, </a:t>
            </a:r>
            <a:r>
              <a:rPr lang="ru-RU" sz="900" dirty="0" err="1" smtClean="0"/>
              <a:t>Citric</a:t>
            </a:r>
            <a:r>
              <a:rPr lang="ru-RU" sz="900" dirty="0" smtClean="0"/>
              <a:t> </a:t>
            </a:r>
            <a:r>
              <a:rPr lang="ru-RU" sz="900" dirty="0" err="1" smtClean="0"/>
              <a:t>Acid</a:t>
            </a:r>
            <a:r>
              <a:rPr lang="ru-RU" sz="900" dirty="0" smtClean="0"/>
              <a:t>, </a:t>
            </a:r>
            <a:r>
              <a:rPr lang="ru-RU" sz="900" dirty="0" err="1" smtClean="0"/>
              <a:t>Parfum</a:t>
            </a:r>
            <a:r>
              <a:rPr lang="ru-RU" sz="900" dirty="0" smtClean="0"/>
              <a:t>, </a:t>
            </a:r>
            <a:r>
              <a:rPr lang="ru-RU" sz="900" dirty="0" err="1" smtClean="0"/>
              <a:t>Hexyl</a:t>
            </a:r>
            <a:r>
              <a:rPr lang="ru-RU" sz="900" dirty="0" smtClean="0"/>
              <a:t> </a:t>
            </a:r>
            <a:r>
              <a:rPr lang="ru-RU" sz="900" dirty="0" err="1" smtClean="0"/>
              <a:t>Cinnamal</a:t>
            </a:r>
            <a:r>
              <a:rPr lang="ru-RU" sz="900" dirty="0" smtClean="0"/>
              <a:t>, </a:t>
            </a:r>
            <a:r>
              <a:rPr lang="ru-RU" sz="900" dirty="0" err="1" smtClean="0"/>
              <a:t>Linalool</a:t>
            </a:r>
            <a:r>
              <a:rPr lang="ru-RU" sz="900" dirty="0" smtClean="0"/>
              <a:t>, </a:t>
            </a:r>
            <a:r>
              <a:rPr lang="ru-RU" sz="900" dirty="0" err="1" smtClean="0"/>
              <a:t>Limonene</a:t>
            </a:r>
            <a:r>
              <a:rPr lang="ru-RU" sz="900" dirty="0" smtClean="0"/>
              <a:t>.</a:t>
            </a:r>
          </a:p>
          <a:p>
            <a:r>
              <a:rPr lang="ru-RU" sz="900" dirty="0" smtClean="0"/>
              <a:t>* органические ингредиенты.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35782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accent3"/>
                </a:solidFill>
              </a:rPr>
              <a:t>+ЭФИРНОЕ МАСЛО </a:t>
            </a:r>
          </a:p>
          <a:p>
            <a:r>
              <a:rPr lang="ru-RU" sz="1600" b="1" dirty="0" smtClean="0">
                <a:solidFill>
                  <a:schemeClr val="accent3"/>
                </a:solidFill>
              </a:rPr>
              <a:t>ЧУКОТСКОГО ПЕРВОЦВЕТА</a:t>
            </a:r>
            <a:endParaRPr lang="ru-RU" sz="1600" b="1" dirty="0">
              <a:solidFill>
                <a:schemeClr val="accent3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85982" y="18573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4" name="Рисунок 23" descr="C:\Documents and Settings\rodivilova\Рабочий стол\ФОТО ОЛЕГ\Камчатка_Лукачер Яна\IMG_3655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071546"/>
            <a:ext cx="4000528" cy="599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Documents and Settings\rodivilova\Рабочий стол\КАМЧАТКА\ФОТО САМОСТРЕЛ\Изображение 62286 copy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85916" y="-714404"/>
            <a:ext cx="5229636" cy="697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rodivilova\Рабочий стол\shutterstock_61606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658196" cy="150019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ПИТАТЕЛЬНЫЙ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rgbClr val="FFC000"/>
                </a:solidFill>
              </a:rPr>
              <a:t/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9068" y="1428736"/>
            <a:ext cx="5114932" cy="414340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Times New Roman"/>
              </a:rPr>
              <a:t>КУРИЛЬСКАЯ ГОЛУБИКА</a:t>
            </a:r>
          </a:p>
          <a:p>
            <a:pPr>
              <a:buNone/>
            </a:pPr>
            <a:r>
              <a:rPr lang="ru-RU" sz="3600" dirty="0" smtClean="0"/>
              <a:t>             Собранная на заповедной экологически чистой территории Курильских островов голубика – неиссякаемый источник красоты вашей кожи. В этой северной ягоде содержится множество полезных веществ: витаминов К, P, PP и органических кислот, которые продлевают молодость кожи. Голубика является чемпионом по содержанию антоцианов, способствующих росту нового коллагена. Благодаря высокому содержанию минералов, голубика естественным образом восполняют запасы влаги в коже, дарит ощущение комфорта на протяжении 24 часов в сутки.</a:t>
            </a:r>
            <a:endParaRPr lang="ru-RU" sz="3600" b="1" dirty="0" smtClean="0">
              <a:ea typeface="Calibri"/>
              <a:cs typeface="Times New Roman"/>
            </a:endParaRPr>
          </a:p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Times New Roman"/>
              </a:rPr>
              <a:t>САХАЛИНСКАЯ КЛЮКВА</a:t>
            </a:r>
          </a:p>
          <a:p>
            <a:pPr>
              <a:buNone/>
            </a:pPr>
            <a:r>
              <a:rPr lang="ru-RU" sz="4000" dirty="0" smtClean="0"/>
              <a:t>           </a:t>
            </a:r>
            <a:r>
              <a:rPr lang="ru-RU" sz="3600" dirty="0" smtClean="0"/>
              <a:t>Сахалинская клюква, привыкшая к выживанию в сложных климатических условиях, обладает мощными заживляющими свойствами, она незаменима для сухой и поврежденной кожи рук. Клюква возвращает коже здоровье и красоту, является несокрушимым орудием борьбы с ежедневными стрессами и неумолимым временем. Экстракт сахалинской клюквы вернет кожу к жизни, наполнит её необходимыми витаминами и микроэлементами, поможет коже ваших рук адаптироваться к сложным климатическим условиям.</a:t>
            </a:r>
            <a:endParaRPr lang="ru-RU" sz="3600" dirty="0" smtClean="0">
              <a:solidFill>
                <a:schemeClr val="bg1">
                  <a:lumMod val="50000"/>
                </a:schemeClr>
              </a:solidFill>
              <a:ea typeface="Calibri"/>
              <a:cs typeface="Times New Roman"/>
            </a:endParaRPr>
          </a:p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ВУЛКАНИЧЕСКИЙ КАЛЬЦИЙ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            </a:t>
            </a:r>
            <a:r>
              <a:rPr lang="ru-RU" sz="4000" dirty="0" smtClean="0"/>
              <a:t>Добытый из вулканических горных пород активный кальций способствует восстановлению и укреплению хрупких, слоящихся и ломких ногтей. Вулканический кальций защищает кожу рук, способствует росту красивых и крепких ногтей.</a:t>
            </a:r>
          </a:p>
          <a:p>
            <a:pPr>
              <a:buNone/>
            </a:pPr>
            <a:endParaRPr lang="ru-RU" sz="4000" dirty="0" smtClean="0"/>
          </a:p>
          <a:p>
            <a:r>
              <a:rPr lang="ru-RU" sz="6400" b="1" dirty="0" smtClean="0">
                <a:solidFill>
                  <a:schemeClr val="accent4">
                    <a:lumMod val="75000"/>
                  </a:schemeClr>
                </a:solidFill>
              </a:rPr>
              <a:t>ДОКАЗАННЫЙ РЕЗУЛЬТАТ ПОСЛЕ 1 ПРИМЕНЕНИЯ*</a:t>
            </a:r>
          </a:p>
          <a:p>
            <a:r>
              <a:rPr lang="ru-RU" sz="6400" b="1" dirty="0" smtClean="0">
                <a:solidFill>
                  <a:schemeClr val="accent4">
                    <a:lumMod val="75000"/>
                  </a:schemeClr>
                </a:solidFill>
              </a:rPr>
              <a:t>96% </a:t>
            </a:r>
            <a:r>
              <a:rPr lang="ru-RU" sz="6400" dirty="0" smtClean="0"/>
              <a:t>Мягкая и эластичная кожа рук</a:t>
            </a:r>
          </a:p>
          <a:p>
            <a:r>
              <a:rPr lang="ru-RU" sz="6400" b="1" dirty="0" smtClean="0">
                <a:solidFill>
                  <a:schemeClr val="accent4">
                    <a:lumMod val="75000"/>
                  </a:schemeClr>
                </a:solidFill>
              </a:rPr>
              <a:t>99% </a:t>
            </a:r>
            <a:r>
              <a:rPr lang="ru-RU" sz="6400" dirty="0" smtClean="0"/>
              <a:t>Красивые крепкие ногти</a:t>
            </a:r>
          </a:p>
          <a:p>
            <a:r>
              <a:rPr lang="ru-RU" sz="6400" b="1" dirty="0" smtClean="0">
                <a:solidFill>
                  <a:schemeClr val="accent4">
                    <a:lumMod val="75000"/>
                  </a:schemeClr>
                </a:solidFill>
              </a:rPr>
              <a:t>89% </a:t>
            </a:r>
            <a:r>
              <a:rPr lang="ru-RU" sz="6400" dirty="0" smtClean="0"/>
              <a:t>Исчезновение </a:t>
            </a:r>
            <a:r>
              <a:rPr lang="ru-RU" sz="6400" dirty="0" err="1" smtClean="0"/>
              <a:t>стянутости</a:t>
            </a:r>
            <a:r>
              <a:rPr lang="ru-RU" sz="6400" dirty="0" smtClean="0"/>
              <a:t> и сухости</a:t>
            </a:r>
            <a:endParaRPr lang="ru-RU" sz="6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4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00702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72" y="633478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Объем: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75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 мл.</a:t>
            </a:r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шт. в упаковке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71480"/>
            <a:ext cx="6072197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КРЕМ ДЛЯ РУК И НОГТЕЙ</a:t>
            </a:r>
            <a:r>
              <a:rPr lang="ru-RU" sz="2400" dirty="0" smtClean="0">
                <a:solidFill>
                  <a:schemeClr val="bg1"/>
                </a:solidFill>
              </a:rPr>
              <a:t>      МЯГКАЯ КОЖА КРАСИВЫЕ НОГТИ</a:t>
            </a:r>
            <a:endParaRPr lang="ru-RU" sz="2400" dirty="0"/>
          </a:p>
        </p:txBody>
      </p:sp>
      <p:pic>
        <p:nvPicPr>
          <p:cNvPr id="27" name="Picture 11" descr="\\Pr035\publicd\Nastya_designer\Арктика\Present_pic\Snow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6286520"/>
            <a:ext cx="204779" cy="204779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0" y="1428736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НА СПЕЛОЙ КУРИЛЬСКОЙ ГОЛУБИКЕ</a:t>
            </a:r>
          </a:p>
          <a:p>
            <a:endParaRPr lang="ru-RU" sz="1400" b="1" dirty="0" smtClean="0">
              <a:solidFill>
                <a:srgbClr val="F45A95"/>
              </a:solidFill>
            </a:endParaRPr>
          </a:p>
          <a:p>
            <a:endParaRPr lang="ru-RU" sz="1400" b="1" dirty="0" smtClean="0">
              <a:solidFill>
                <a:srgbClr val="8AAC46"/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\\Pr035\publicd\Яна Лукачер\PlanetaOrganica_Kam-chat-ka - PRESENT PIC\Kam-chat-ka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7166"/>
            <a:ext cx="2695329" cy="667987"/>
          </a:xfrm>
          <a:prstGeom prst="rect">
            <a:avLst/>
          </a:prstGeom>
          <a:noFill/>
        </p:spPr>
      </p:pic>
      <p:pic>
        <p:nvPicPr>
          <p:cNvPr id="33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442905" cy="469506"/>
          </a:xfrm>
          <a:prstGeom prst="rect">
            <a:avLst/>
          </a:prstGeom>
          <a:noFill/>
        </p:spPr>
      </p:pic>
      <p:pic>
        <p:nvPicPr>
          <p:cNvPr id="35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785794"/>
            <a:ext cx="442905" cy="46950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571736" y="5000636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err="1" smtClean="0"/>
              <a:t>Сост</a:t>
            </a:r>
            <a:r>
              <a:rPr lang="ru-RU" sz="900" dirty="0" smtClean="0"/>
              <a:t> </a:t>
            </a:r>
            <a:r>
              <a:rPr lang="ru-RU" sz="900" dirty="0" err="1" smtClean="0"/>
              <a:t>ав</a:t>
            </a:r>
            <a:r>
              <a:rPr lang="ru-RU" sz="900" dirty="0" smtClean="0"/>
              <a:t>: </a:t>
            </a:r>
            <a:r>
              <a:rPr lang="ru-RU" sz="900" dirty="0" err="1" smtClean="0"/>
              <a:t>Maris</a:t>
            </a:r>
            <a:r>
              <a:rPr lang="ru-RU" sz="900" dirty="0" smtClean="0"/>
              <a:t> </a:t>
            </a:r>
            <a:r>
              <a:rPr lang="ru-RU" sz="900" dirty="0" err="1" smtClean="0"/>
              <a:t>Aqua</a:t>
            </a:r>
            <a:r>
              <a:rPr lang="ru-RU" sz="900" dirty="0" smtClean="0"/>
              <a:t> </a:t>
            </a:r>
            <a:r>
              <a:rPr lang="ru-RU" sz="900" dirty="0" err="1" smtClean="0"/>
              <a:t>with</a:t>
            </a:r>
            <a:r>
              <a:rPr lang="ru-RU" sz="900" dirty="0" smtClean="0"/>
              <a:t> </a:t>
            </a:r>
            <a:r>
              <a:rPr lang="ru-RU" sz="900" dirty="0" err="1" smtClean="0"/>
              <a:t>infusions</a:t>
            </a:r>
            <a:r>
              <a:rPr lang="ru-RU" sz="900" dirty="0" smtClean="0"/>
              <a:t> </a:t>
            </a:r>
            <a:r>
              <a:rPr lang="ru-RU" sz="900" dirty="0" err="1" smtClean="0"/>
              <a:t>of</a:t>
            </a:r>
            <a:r>
              <a:rPr lang="ru-RU" sz="900" dirty="0" smtClean="0"/>
              <a:t> </a:t>
            </a:r>
            <a:r>
              <a:rPr lang="ru-RU" sz="900" dirty="0" err="1" smtClean="0"/>
              <a:t>Leontopodium</a:t>
            </a:r>
            <a:r>
              <a:rPr lang="ru-RU" sz="900" dirty="0" smtClean="0"/>
              <a:t> </a:t>
            </a:r>
            <a:r>
              <a:rPr lang="ru-RU" sz="900" dirty="0" err="1" smtClean="0"/>
              <a:t>Alpinum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(настой эдельвейса), </a:t>
            </a:r>
            <a:r>
              <a:rPr lang="ru-RU" sz="900" dirty="0" err="1" smtClean="0"/>
              <a:t>Vaccinium</a:t>
            </a:r>
            <a:r>
              <a:rPr lang="ru-RU" sz="900" dirty="0" smtClean="0"/>
              <a:t> </a:t>
            </a:r>
            <a:r>
              <a:rPr lang="ru-RU" sz="900" dirty="0" err="1" smtClean="0"/>
              <a:t>Corymbosum</a:t>
            </a:r>
            <a:r>
              <a:rPr lang="ru-RU" sz="900" dirty="0" smtClean="0"/>
              <a:t> </a:t>
            </a:r>
            <a:r>
              <a:rPr lang="ru-RU" sz="900" dirty="0" err="1" smtClean="0"/>
              <a:t>Seed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* (органическое масло голубики), </a:t>
            </a:r>
            <a:r>
              <a:rPr lang="ru-RU" sz="900" dirty="0" err="1" smtClean="0"/>
              <a:t>Vaccinium</a:t>
            </a:r>
            <a:r>
              <a:rPr lang="ru-RU" sz="900" dirty="0" smtClean="0"/>
              <a:t> </a:t>
            </a:r>
            <a:r>
              <a:rPr lang="ru-RU" sz="900" dirty="0" err="1" smtClean="0"/>
              <a:t>Macrocarpon</a:t>
            </a:r>
            <a:r>
              <a:rPr lang="ru-RU" sz="900" dirty="0" smtClean="0"/>
              <a:t> </a:t>
            </a:r>
            <a:r>
              <a:rPr lang="ru-RU" sz="900" dirty="0" err="1" smtClean="0"/>
              <a:t>Seed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* ( органическое масло клюквы), </a:t>
            </a:r>
            <a:r>
              <a:rPr lang="ru-RU" sz="900" dirty="0" err="1" smtClean="0"/>
              <a:t>Cetearyl</a:t>
            </a:r>
            <a:r>
              <a:rPr lang="ru-RU" sz="900" dirty="0" smtClean="0"/>
              <a:t> </a:t>
            </a:r>
            <a:r>
              <a:rPr lang="ru-RU" sz="900" dirty="0" err="1" smtClean="0"/>
              <a:t>Alcohol</a:t>
            </a:r>
            <a:r>
              <a:rPr lang="ru-RU" sz="900" dirty="0" smtClean="0"/>
              <a:t>, </a:t>
            </a:r>
            <a:r>
              <a:rPr lang="ru-RU" sz="900" dirty="0" err="1" smtClean="0"/>
              <a:t>Glycerin</a:t>
            </a:r>
            <a:r>
              <a:rPr lang="ru-RU" sz="900" dirty="0" smtClean="0"/>
              <a:t>, </a:t>
            </a:r>
            <a:r>
              <a:rPr lang="ru-RU" sz="900" dirty="0" err="1" smtClean="0"/>
              <a:t>Theobroma</a:t>
            </a:r>
            <a:r>
              <a:rPr lang="ru-RU" sz="900" dirty="0" smtClean="0"/>
              <a:t> </a:t>
            </a:r>
            <a:r>
              <a:rPr lang="ru-RU" sz="900" dirty="0" err="1" smtClean="0"/>
              <a:t>Cacao</a:t>
            </a:r>
            <a:r>
              <a:rPr lang="ru-RU" sz="900" dirty="0" smtClean="0"/>
              <a:t> </a:t>
            </a:r>
            <a:r>
              <a:rPr lang="ru-RU" sz="900" dirty="0" err="1" smtClean="0"/>
              <a:t>Seed</a:t>
            </a:r>
            <a:r>
              <a:rPr lang="ru-RU" sz="900" dirty="0" smtClean="0"/>
              <a:t> </a:t>
            </a:r>
            <a:r>
              <a:rPr lang="ru-RU" sz="900" dirty="0" err="1" smtClean="0"/>
              <a:t>Butter</a:t>
            </a:r>
            <a:r>
              <a:rPr lang="ru-RU" sz="900" dirty="0" smtClean="0"/>
              <a:t> (масло какао), </a:t>
            </a:r>
            <a:r>
              <a:rPr lang="ru-RU" sz="900" dirty="0" err="1" smtClean="0"/>
              <a:t>Rubus</a:t>
            </a:r>
            <a:r>
              <a:rPr lang="ru-RU" sz="900" dirty="0" smtClean="0"/>
              <a:t> </a:t>
            </a:r>
            <a:r>
              <a:rPr lang="ru-RU" sz="900" dirty="0" err="1" smtClean="0"/>
              <a:t>Chamaemorus</a:t>
            </a:r>
            <a:r>
              <a:rPr lang="ru-RU" sz="900" dirty="0" smtClean="0"/>
              <a:t> </a:t>
            </a:r>
            <a:r>
              <a:rPr lang="ru-RU" sz="900" dirty="0" err="1" smtClean="0"/>
              <a:t>Fruit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 экстракт морошки), </a:t>
            </a:r>
            <a:r>
              <a:rPr lang="ru-RU" sz="900" dirty="0" err="1" smtClean="0"/>
              <a:t>Cetraria</a:t>
            </a:r>
            <a:r>
              <a:rPr lang="ru-RU" sz="900" dirty="0" smtClean="0"/>
              <a:t> </a:t>
            </a:r>
            <a:r>
              <a:rPr lang="ru-RU" sz="900" dirty="0" err="1" smtClean="0"/>
              <a:t>Islandica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белого мха), </a:t>
            </a:r>
            <a:r>
              <a:rPr lang="ru-RU" sz="900" dirty="0" err="1" smtClean="0"/>
              <a:t>Schizandra</a:t>
            </a:r>
            <a:r>
              <a:rPr lang="ru-RU" sz="900" dirty="0" smtClean="0"/>
              <a:t> </a:t>
            </a:r>
            <a:r>
              <a:rPr lang="ru-RU" sz="900" dirty="0" err="1" smtClean="0"/>
              <a:t>Chinensis</a:t>
            </a:r>
            <a:r>
              <a:rPr lang="ru-RU" sz="900" dirty="0" smtClean="0"/>
              <a:t> </a:t>
            </a:r>
            <a:r>
              <a:rPr lang="ru-RU" sz="900" dirty="0" err="1" smtClean="0"/>
              <a:t>Fruit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 (масло лимонника), </a:t>
            </a:r>
            <a:r>
              <a:rPr lang="ru-RU" sz="900" dirty="0" err="1" smtClean="0"/>
              <a:t>Melaleuca</a:t>
            </a:r>
            <a:r>
              <a:rPr lang="ru-RU" sz="900" dirty="0" smtClean="0"/>
              <a:t> </a:t>
            </a:r>
            <a:r>
              <a:rPr lang="ru-RU" sz="900" dirty="0" err="1" smtClean="0"/>
              <a:t>Alternifolia</a:t>
            </a:r>
            <a:r>
              <a:rPr lang="ru-RU" sz="900" dirty="0" smtClean="0"/>
              <a:t> </a:t>
            </a:r>
            <a:r>
              <a:rPr lang="ru-RU" sz="900" dirty="0" err="1" smtClean="0"/>
              <a:t>Leaf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* ( органическое масло чайного дерева), </a:t>
            </a:r>
            <a:r>
              <a:rPr lang="ru-RU" sz="900" dirty="0" err="1" smtClean="0"/>
              <a:t>Pinus</a:t>
            </a:r>
            <a:r>
              <a:rPr lang="ru-RU" sz="900" dirty="0" smtClean="0"/>
              <a:t> </a:t>
            </a:r>
            <a:r>
              <a:rPr lang="ru-RU" sz="900" dirty="0" err="1" smtClean="0"/>
              <a:t>Sibirica</a:t>
            </a:r>
            <a:r>
              <a:rPr lang="ru-RU" sz="900" dirty="0" smtClean="0"/>
              <a:t> </a:t>
            </a:r>
            <a:r>
              <a:rPr lang="ru-RU" sz="900" dirty="0" err="1" smtClean="0"/>
              <a:t>Seed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 (</a:t>
            </a:r>
            <a:r>
              <a:rPr lang="ru-RU" sz="900" dirty="0" err="1" smtClean="0"/>
              <a:t>and</a:t>
            </a:r>
            <a:r>
              <a:rPr lang="ru-RU" sz="900" dirty="0" smtClean="0"/>
              <a:t>) </a:t>
            </a:r>
            <a:r>
              <a:rPr lang="ru-RU" sz="900" dirty="0" err="1" smtClean="0"/>
              <a:t>Pinus</a:t>
            </a:r>
            <a:r>
              <a:rPr lang="ru-RU" sz="900" dirty="0" smtClean="0"/>
              <a:t> </a:t>
            </a:r>
            <a:r>
              <a:rPr lang="ru-RU" sz="900" dirty="0" err="1" smtClean="0"/>
              <a:t>Sibirica</a:t>
            </a:r>
            <a:r>
              <a:rPr lang="ru-RU" sz="900" dirty="0" smtClean="0"/>
              <a:t> </a:t>
            </a:r>
            <a:r>
              <a:rPr lang="ru-RU" sz="900" dirty="0" err="1" smtClean="0"/>
              <a:t>Needle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(кедровое молочко), </a:t>
            </a:r>
            <a:r>
              <a:rPr lang="ru-RU" sz="900" dirty="0" err="1" smtClean="0"/>
              <a:t>Calcium</a:t>
            </a:r>
            <a:r>
              <a:rPr lang="ru-RU" sz="900" dirty="0" smtClean="0"/>
              <a:t> </a:t>
            </a:r>
            <a:r>
              <a:rPr lang="ru-RU" sz="900" dirty="0" err="1" smtClean="0"/>
              <a:t>Carbonate</a:t>
            </a:r>
            <a:r>
              <a:rPr lang="ru-RU" sz="900" dirty="0" smtClean="0"/>
              <a:t> ( кальций), </a:t>
            </a:r>
            <a:r>
              <a:rPr lang="ru-RU" sz="900" dirty="0" err="1" smtClean="0"/>
              <a:t>Hydrolyzed</a:t>
            </a:r>
            <a:r>
              <a:rPr lang="ru-RU" sz="900" dirty="0" smtClean="0"/>
              <a:t> </a:t>
            </a:r>
            <a:r>
              <a:rPr lang="ru-RU" sz="900" dirty="0" err="1" smtClean="0"/>
              <a:t>Wheat</a:t>
            </a:r>
            <a:r>
              <a:rPr lang="ru-RU" sz="900" dirty="0" smtClean="0"/>
              <a:t> </a:t>
            </a:r>
            <a:r>
              <a:rPr lang="ru-RU" sz="900" dirty="0" err="1" smtClean="0"/>
              <a:t>Protein</a:t>
            </a:r>
            <a:r>
              <a:rPr lang="ru-RU" sz="900" dirty="0" smtClean="0"/>
              <a:t> (растительный коллаген), </a:t>
            </a:r>
            <a:r>
              <a:rPr lang="ru-RU" sz="900" dirty="0" err="1" smtClean="0"/>
              <a:t>Hydrolyzed</a:t>
            </a:r>
            <a:r>
              <a:rPr lang="ru-RU" sz="900" dirty="0" smtClean="0"/>
              <a:t> </a:t>
            </a:r>
            <a:r>
              <a:rPr lang="ru-RU" sz="900" dirty="0" err="1" smtClean="0"/>
              <a:t>Rice</a:t>
            </a:r>
            <a:r>
              <a:rPr lang="ru-RU" sz="900" dirty="0" smtClean="0"/>
              <a:t> </a:t>
            </a:r>
            <a:r>
              <a:rPr lang="ru-RU" sz="900" dirty="0" err="1" smtClean="0"/>
              <a:t>Protein</a:t>
            </a:r>
            <a:r>
              <a:rPr lang="ru-RU" sz="900" dirty="0" smtClean="0"/>
              <a:t> ( растительный эластин), </a:t>
            </a:r>
            <a:r>
              <a:rPr lang="ru-RU" sz="900" dirty="0" err="1" smtClean="0"/>
              <a:t>Linoleic</a:t>
            </a:r>
            <a:r>
              <a:rPr lang="ru-RU" sz="900" dirty="0" smtClean="0"/>
              <a:t> </a:t>
            </a:r>
            <a:r>
              <a:rPr lang="ru-RU" sz="900" dirty="0" err="1" smtClean="0"/>
              <a:t>Acid</a:t>
            </a:r>
            <a:r>
              <a:rPr lang="ru-RU" sz="900" dirty="0" smtClean="0"/>
              <a:t> </a:t>
            </a:r>
            <a:r>
              <a:rPr lang="ru-RU" sz="900" dirty="0" err="1" smtClean="0"/>
              <a:t>and</a:t>
            </a:r>
            <a:r>
              <a:rPr lang="ru-RU" sz="900" dirty="0" smtClean="0"/>
              <a:t> </a:t>
            </a:r>
            <a:r>
              <a:rPr lang="ru-RU" sz="900" dirty="0" err="1" smtClean="0"/>
              <a:t>Linolenic</a:t>
            </a:r>
            <a:r>
              <a:rPr lang="ru-RU" sz="900" dirty="0" smtClean="0"/>
              <a:t> </a:t>
            </a:r>
            <a:r>
              <a:rPr lang="ru-RU" sz="900" dirty="0" err="1" smtClean="0"/>
              <a:t>Acid</a:t>
            </a:r>
            <a:r>
              <a:rPr lang="ru-RU" sz="900" dirty="0" smtClean="0"/>
              <a:t> (витамин F), </a:t>
            </a:r>
            <a:r>
              <a:rPr lang="ru-RU" sz="900" dirty="0" err="1" smtClean="0"/>
              <a:t>Sodium</a:t>
            </a:r>
            <a:r>
              <a:rPr lang="ru-RU" sz="900" dirty="0" smtClean="0"/>
              <a:t> </a:t>
            </a:r>
            <a:r>
              <a:rPr lang="ru-RU" sz="900" dirty="0" err="1" smtClean="0"/>
              <a:t>Stearoyl</a:t>
            </a:r>
            <a:r>
              <a:rPr lang="ru-RU" sz="900" dirty="0" smtClean="0"/>
              <a:t> </a:t>
            </a:r>
            <a:r>
              <a:rPr lang="ru-RU" sz="900" dirty="0" err="1" smtClean="0"/>
              <a:t>Glutamate</a:t>
            </a:r>
            <a:r>
              <a:rPr lang="ru-RU" sz="900" dirty="0" smtClean="0"/>
              <a:t>, </a:t>
            </a:r>
            <a:r>
              <a:rPr lang="ru-RU" sz="900" dirty="0" err="1" smtClean="0"/>
              <a:t>Xanthan</a:t>
            </a:r>
            <a:r>
              <a:rPr lang="ru-RU" sz="900" dirty="0" smtClean="0"/>
              <a:t> </a:t>
            </a:r>
            <a:r>
              <a:rPr lang="ru-RU" sz="900" dirty="0" err="1" smtClean="0"/>
              <a:t>Gum</a:t>
            </a:r>
            <a:r>
              <a:rPr lang="ru-RU" sz="900" dirty="0" smtClean="0"/>
              <a:t>, </a:t>
            </a:r>
            <a:r>
              <a:rPr lang="ru-RU" sz="900" dirty="0" err="1" smtClean="0"/>
              <a:t>Kathon</a:t>
            </a:r>
            <a:r>
              <a:rPr lang="ru-RU" sz="900" dirty="0" smtClean="0"/>
              <a:t>, BENZYL ALCOHOL, </a:t>
            </a:r>
            <a:r>
              <a:rPr lang="ru-RU" sz="900" dirty="0" err="1" smtClean="0"/>
              <a:t>Citric</a:t>
            </a:r>
            <a:r>
              <a:rPr lang="ru-RU" sz="900" dirty="0" smtClean="0"/>
              <a:t> </a:t>
            </a:r>
            <a:r>
              <a:rPr lang="ru-RU" sz="900" dirty="0" err="1" smtClean="0"/>
              <a:t>Acid</a:t>
            </a:r>
            <a:r>
              <a:rPr lang="ru-RU" sz="900" dirty="0" smtClean="0"/>
              <a:t>, </a:t>
            </a:r>
            <a:r>
              <a:rPr lang="ru-RU" sz="900" dirty="0" err="1" smtClean="0"/>
              <a:t>Parfum</a:t>
            </a:r>
            <a:r>
              <a:rPr lang="ru-RU" sz="900" dirty="0" smtClean="0"/>
              <a:t>.</a:t>
            </a:r>
          </a:p>
          <a:p>
            <a:r>
              <a:rPr lang="ru-RU" sz="900" dirty="0" smtClean="0"/>
              <a:t>* органические ингредиенты.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35782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+САХАЛИНСКАЯ КЛЮКВА И 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ВУЛКАНИЧЕСКИЙ КАЛЬЦИЙ</a:t>
            </a: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85982" y="18573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Documents and Settings\rodivilova\Рабочий стол\ФОТО ОЛЕГ\Камчатка_Лукачер Яна\IMG_368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85850" y="785794"/>
            <a:ext cx="4811186" cy="7219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C:\Documents and Settings\rodivilova\Рабочий стол\ФОТО ОЛЕГ\Камчатка_Лукачер Яна\IMG_3675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285728"/>
            <a:ext cx="635798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Documents and Settings\rodivilova\Рабочий стол\ФОТО ОЛЕГ\Камчатка_Лукачер Яна\IMG_3665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00230" y="1928802"/>
            <a:ext cx="601186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rodivilova\Рабочий стол\shutterstock_616064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658196" cy="150019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МИНЕРАЛЬНАЯ </a:t>
            </a:r>
            <a:r>
              <a:rPr lang="ru-RU" sz="2800" i="1" dirty="0" smtClean="0">
                <a:solidFill>
                  <a:srgbClr val="FFC000"/>
                </a:solidFill>
              </a:rPr>
              <a:t/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9068" y="1142984"/>
            <a:ext cx="5114932" cy="414340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ea typeface="Calibri"/>
                <a:cs typeface="Times New Roman"/>
              </a:rPr>
              <a:t>ТЕРМАЛЬНЫЕ ГРЯЗИ АПАЧИНСКИХ ИСТОЧНИКОВ КАМЧАТКИ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3"/>
                </a:solidFill>
                <a:cs typeface="Times New Roman"/>
              </a:rPr>
              <a:t>         </a:t>
            </a:r>
            <a:r>
              <a:rPr lang="ru-RU" sz="3400" dirty="0" smtClean="0"/>
              <a:t>Состав грязи веками формировался под воздействием подземных геотермальных вод </a:t>
            </a:r>
            <a:r>
              <a:rPr lang="ru-RU" sz="3400" dirty="0" err="1" smtClean="0"/>
              <a:t>Апачинских</a:t>
            </a:r>
            <a:r>
              <a:rPr lang="ru-RU" sz="3400" dirty="0" smtClean="0"/>
              <a:t> источников, богатых минеральными веществами. Грязь воздействует непосредственно на волосяную луковицу, питая ее, придавая ей силу, останавливая выпадение волос. Кожа головы становится более здоровой, а волосы выглядят потрясающе красивыми!</a:t>
            </a:r>
            <a:endParaRPr lang="ru-RU" sz="4400" b="1" dirty="0" smtClean="0">
              <a:solidFill>
                <a:schemeClr val="accent3"/>
              </a:solidFill>
              <a:ea typeface="Calibri"/>
              <a:cs typeface="Times New Roman"/>
            </a:endParaRPr>
          </a:p>
          <a:p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ea typeface="Calibri"/>
                <a:cs typeface="Times New Roman"/>
              </a:rPr>
              <a:t>БЕЛАЯ ВУЛКАНИЧЕСКАЯ ГЛИНА</a:t>
            </a:r>
          </a:p>
          <a:p>
            <a:pPr>
              <a:buNone/>
            </a:pPr>
            <a:r>
              <a:rPr lang="ru-RU" sz="3400" dirty="0" smtClean="0"/>
              <a:t>            Глина, добытая в кратерах потухших вулканов Курильских островов, является чудодейственным средством, повышающим фактор активности волосяных фолликулов. Более чем 50 минералов, входящих в состав вулканической глины, стимулируют взрывной рост здоровых и красивых волос.</a:t>
            </a:r>
          </a:p>
          <a:p>
            <a:endParaRPr lang="ru-RU" sz="4400" b="1" dirty="0" smtClean="0">
              <a:solidFill>
                <a:schemeClr val="accent3"/>
              </a:solidFill>
              <a:ea typeface="Calibri"/>
              <a:cs typeface="Times New Roman"/>
            </a:endParaRPr>
          </a:p>
          <a:p>
            <a:r>
              <a:rPr lang="ru-RU" sz="4900" b="1" dirty="0" smtClean="0">
                <a:solidFill>
                  <a:schemeClr val="bg2">
                    <a:lumMod val="50000"/>
                  </a:schemeClr>
                </a:solidFill>
              </a:rPr>
              <a:t>ДОКАЗАННЫЙ РЕЗУЛЬТАТ ПОСЛЕ 1 ПРИМЕНЕНИЯ*</a:t>
            </a:r>
          </a:p>
          <a:p>
            <a:r>
              <a:rPr lang="ru-RU" sz="4900" b="1" dirty="0" smtClean="0">
                <a:solidFill>
                  <a:schemeClr val="bg2">
                    <a:lumMod val="50000"/>
                  </a:schemeClr>
                </a:solidFill>
              </a:rPr>
              <a:t>98% </a:t>
            </a:r>
            <a:r>
              <a:rPr lang="ru-RU" sz="4900" dirty="0" smtClean="0"/>
              <a:t>Активация «спящих» волосяных фолликулов</a:t>
            </a:r>
          </a:p>
          <a:p>
            <a:r>
              <a:rPr lang="ru-RU" sz="4900" b="1" dirty="0" smtClean="0">
                <a:solidFill>
                  <a:schemeClr val="bg2">
                    <a:lumMod val="50000"/>
                  </a:schemeClr>
                </a:solidFill>
              </a:rPr>
              <a:t>99% </a:t>
            </a:r>
            <a:r>
              <a:rPr lang="ru-RU" sz="4900" dirty="0" smtClean="0"/>
              <a:t>Взрывной рост волос</a:t>
            </a:r>
          </a:p>
          <a:p>
            <a:r>
              <a:rPr lang="ru-RU" sz="4900" b="1" dirty="0" smtClean="0">
                <a:solidFill>
                  <a:schemeClr val="bg2">
                    <a:lumMod val="50000"/>
                  </a:schemeClr>
                </a:solidFill>
              </a:rPr>
              <a:t>89% </a:t>
            </a:r>
            <a:r>
              <a:rPr lang="ru-RU" sz="4900" dirty="0" smtClean="0"/>
              <a:t>Здоровье кожи головы</a:t>
            </a:r>
            <a:endParaRPr lang="ru-RU" sz="4900" b="1" dirty="0" smtClean="0">
              <a:solidFill>
                <a:schemeClr val="accent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00702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72" y="633478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Объем: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200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 мл.</a:t>
            </a:r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6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шт. в упаковке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71480"/>
            <a:ext cx="6072197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МАСКА ДЛЯ ВОЛОС</a:t>
            </a:r>
            <a:r>
              <a:rPr lang="ru-RU" sz="2400" dirty="0" smtClean="0">
                <a:solidFill>
                  <a:schemeClr val="bg1"/>
                </a:solidFill>
              </a:rPr>
              <a:t>       </a:t>
            </a:r>
            <a:r>
              <a:rPr lang="ru-RU" dirty="0" smtClean="0">
                <a:solidFill>
                  <a:schemeClr val="bg1"/>
                </a:solidFill>
              </a:rPr>
              <a:t>ДЛЯ АКТИВАЦИИ РОСТА ВОЛОС</a:t>
            </a:r>
            <a:endParaRPr lang="ru-RU" dirty="0"/>
          </a:p>
        </p:txBody>
      </p:sp>
      <p:pic>
        <p:nvPicPr>
          <p:cNvPr id="27" name="Picture 11" descr="\\Pr035\publicd\Nastya_designer\Арктика\Present_pic\Snow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6286520"/>
            <a:ext cx="204779" cy="204779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0" y="1142984"/>
            <a:ext cx="457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НА ТЕРМАЛЬНОЙ ГРЯЗИ АПАЧИНСКИХ </a:t>
            </a:r>
          </a:p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ИСТОЧНИКОВ КАМЧАТКИ</a:t>
            </a:r>
          </a:p>
          <a:p>
            <a:endParaRPr lang="ru-RU" sz="1400" b="1" dirty="0" smtClean="0">
              <a:solidFill>
                <a:srgbClr val="F45A95"/>
              </a:solidFill>
            </a:endParaRPr>
          </a:p>
          <a:p>
            <a:endParaRPr lang="ru-RU" sz="1400" b="1" dirty="0" smtClean="0">
              <a:solidFill>
                <a:srgbClr val="8AAC46"/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\\Pr035\publicd\Яна Лукачер\PlanetaOrganica_Kam-chat-ka - PRESENT PIC\Kam-chat-ka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57166"/>
            <a:ext cx="2695329" cy="667987"/>
          </a:xfrm>
          <a:prstGeom prst="rect">
            <a:avLst/>
          </a:prstGeom>
          <a:noFill/>
        </p:spPr>
      </p:pic>
      <p:pic>
        <p:nvPicPr>
          <p:cNvPr id="33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62" y="142852"/>
            <a:ext cx="442905" cy="469506"/>
          </a:xfrm>
          <a:prstGeom prst="rect">
            <a:avLst/>
          </a:prstGeom>
          <a:noFill/>
        </p:spPr>
      </p:pic>
      <p:pic>
        <p:nvPicPr>
          <p:cNvPr id="35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571480"/>
            <a:ext cx="442905" cy="46950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428992" y="4786322"/>
            <a:ext cx="5715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err="1" smtClean="0"/>
              <a:t>Сост</a:t>
            </a:r>
            <a:r>
              <a:rPr lang="ru-RU" sz="900" dirty="0" smtClean="0"/>
              <a:t> </a:t>
            </a:r>
            <a:r>
              <a:rPr lang="ru-RU" sz="900" dirty="0" err="1" smtClean="0"/>
              <a:t>ав:Aqua</a:t>
            </a:r>
            <a:r>
              <a:rPr lang="ru-RU" sz="900" dirty="0" smtClean="0"/>
              <a:t> </a:t>
            </a:r>
            <a:r>
              <a:rPr lang="ru-RU" sz="900" dirty="0" err="1" smtClean="0"/>
              <a:t>with</a:t>
            </a:r>
            <a:r>
              <a:rPr lang="ru-RU" sz="900" dirty="0" smtClean="0"/>
              <a:t> </a:t>
            </a:r>
            <a:r>
              <a:rPr lang="ru-RU" sz="900" dirty="0" err="1" smtClean="0"/>
              <a:t>infusions</a:t>
            </a:r>
            <a:r>
              <a:rPr lang="ru-RU" sz="900" dirty="0" smtClean="0"/>
              <a:t> </a:t>
            </a:r>
            <a:r>
              <a:rPr lang="ru-RU" sz="900" dirty="0" err="1" smtClean="0"/>
              <a:t>of</a:t>
            </a:r>
            <a:r>
              <a:rPr lang="ru-RU" sz="900" dirty="0" smtClean="0"/>
              <a:t> </a:t>
            </a:r>
            <a:r>
              <a:rPr lang="ru-RU" sz="900" dirty="0" err="1" smtClean="0"/>
              <a:t>Mentha</a:t>
            </a:r>
            <a:r>
              <a:rPr lang="ru-RU" sz="900" dirty="0" smtClean="0"/>
              <a:t> </a:t>
            </a:r>
            <a:r>
              <a:rPr lang="ru-RU" sz="900" dirty="0" err="1" smtClean="0"/>
              <a:t>PiPERITA</a:t>
            </a:r>
            <a:r>
              <a:rPr lang="ru-RU" sz="900" dirty="0" smtClean="0"/>
              <a:t> </a:t>
            </a:r>
            <a:r>
              <a:rPr lang="ru-RU" sz="900" dirty="0" err="1" smtClean="0"/>
              <a:t>Leaf</a:t>
            </a:r>
            <a:r>
              <a:rPr lang="ru-RU" sz="900" dirty="0" smtClean="0"/>
              <a:t> WATER* (настой дикой мяты), </a:t>
            </a:r>
            <a:r>
              <a:rPr lang="ru-RU" sz="900" dirty="0" err="1" smtClean="0"/>
              <a:t>Volcanic</a:t>
            </a:r>
            <a:r>
              <a:rPr lang="ru-RU" sz="900" dirty="0" smtClean="0"/>
              <a:t> </a:t>
            </a:r>
            <a:r>
              <a:rPr lang="ru-RU" sz="900" dirty="0" err="1" smtClean="0"/>
              <a:t>Soil</a:t>
            </a:r>
            <a:r>
              <a:rPr lang="ru-RU" sz="900" dirty="0" smtClean="0"/>
              <a:t> (термальные грязи), </a:t>
            </a:r>
            <a:r>
              <a:rPr lang="ru-RU" sz="900" dirty="0" err="1" smtClean="0"/>
              <a:t>Cetearyl</a:t>
            </a:r>
            <a:r>
              <a:rPr lang="ru-RU" sz="900" dirty="0" smtClean="0"/>
              <a:t> </a:t>
            </a:r>
            <a:r>
              <a:rPr lang="ru-RU" sz="900" dirty="0" err="1" smtClean="0"/>
              <a:t>Alcohol</a:t>
            </a:r>
            <a:r>
              <a:rPr lang="ru-RU" sz="900" dirty="0" smtClean="0"/>
              <a:t>, </a:t>
            </a:r>
            <a:r>
              <a:rPr lang="ru-RU" sz="900" dirty="0" err="1" smtClean="0"/>
              <a:t>Cetyl</a:t>
            </a:r>
            <a:r>
              <a:rPr lang="ru-RU" sz="900" dirty="0" smtClean="0"/>
              <a:t> </a:t>
            </a:r>
            <a:r>
              <a:rPr lang="ru-RU" sz="900" dirty="0" err="1" smtClean="0"/>
              <a:t>Esters</a:t>
            </a:r>
            <a:r>
              <a:rPr lang="ru-RU" sz="900" dirty="0" smtClean="0"/>
              <a:t>, </a:t>
            </a:r>
            <a:r>
              <a:rPr lang="ru-RU" sz="900" dirty="0" err="1" smtClean="0"/>
              <a:t>Behentrimonium</a:t>
            </a:r>
            <a:r>
              <a:rPr lang="ru-RU" sz="900" dirty="0" smtClean="0"/>
              <a:t> </a:t>
            </a:r>
            <a:r>
              <a:rPr lang="ru-RU" sz="900" dirty="0" err="1" smtClean="0"/>
              <a:t>Chloride</a:t>
            </a:r>
            <a:r>
              <a:rPr lang="ru-RU" sz="900" dirty="0" smtClean="0"/>
              <a:t>, </a:t>
            </a:r>
            <a:r>
              <a:rPr lang="ru-RU" sz="900" dirty="0" err="1" smtClean="0"/>
              <a:t>Cetrimonium</a:t>
            </a:r>
            <a:r>
              <a:rPr lang="ru-RU" sz="900" dirty="0" smtClean="0"/>
              <a:t> </a:t>
            </a:r>
            <a:r>
              <a:rPr lang="ru-RU" sz="900" dirty="0" err="1" smtClean="0"/>
              <a:t>Chloride</a:t>
            </a:r>
            <a:r>
              <a:rPr lang="ru-RU" sz="900" dirty="0" smtClean="0"/>
              <a:t>, </a:t>
            </a:r>
            <a:r>
              <a:rPr lang="ru-RU" sz="900" dirty="0" err="1" smtClean="0"/>
              <a:t>Clay</a:t>
            </a:r>
            <a:r>
              <a:rPr lang="ru-RU" sz="900" dirty="0" smtClean="0"/>
              <a:t> (</a:t>
            </a:r>
            <a:r>
              <a:rPr lang="ru-RU" sz="900" dirty="0" err="1" smtClean="0"/>
              <a:t>био-глина</a:t>
            </a:r>
            <a:r>
              <a:rPr lang="ru-RU" sz="900" dirty="0" smtClean="0"/>
              <a:t>), </a:t>
            </a:r>
            <a:r>
              <a:rPr lang="ru-RU" sz="900" dirty="0" err="1" smtClean="0"/>
              <a:t>Ascophyllum</a:t>
            </a:r>
            <a:r>
              <a:rPr lang="ru-RU" sz="900" dirty="0" smtClean="0"/>
              <a:t> </a:t>
            </a:r>
            <a:r>
              <a:rPr lang="ru-RU" sz="900" dirty="0" err="1" smtClean="0"/>
              <a:t>Nodosum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бурой водоросли), </a:t>
            </a:r>
            <a:r>
              <a:rPr lang="ru-RU" sz="900" dirty="0" err="1" smtClean="0"/>
              <a:t>Capsicum</a:t>
            </a:r>
            <a:r>
              <a:rPr lang="ru-RU" sz="900" dirty="0" smtClean="0"/>
              <a:t> </a:t>
            </a:r>
            <a:r>
              <a:rPr lang="ru-RU" sz="900" dirty="0" err="1" smtClean="0"/>
              <a:t>Annuum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перца), </a:t>
            </a:r>
            <a:r>
              <a:rPr lang="ru-RU" sz="900" dirty="0" err="1" smtClean="0"/>
              <a:t>Pinus</a:t>
            </a:r>
            <a:r>
              <a:rPr lang="ru-RU" sz="900" dirty="0" smtClean="0"/>
              <a:t> </a:t>
            </a:r>
            <a:r>
              <a:rPr lang="ru-RU" sz="900" dirty="0" err="1" smtClean="0"/>
              <a:t>sibirica</a:t>
            </a:r>
            <a:r>
              <a:rPr lang="ru-RU" sz="900" dirty="0" smtClean="0"/>
              <a:t> </a:t>
            </a:r>
            <a:r>
              <a:rPr lang="ru-RU" sz="900" dirty="0" err="1" smtClean="0"/>
              <a:t>Seed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* (кедровое масло), </a:t>
            </a:r>
            <a:r>
              <a:rPr lang="ru-RU" sz="900" dirty="0" err="1" smtClean="0"/>
              <a:t>Arctium</a:t>
            </a:r>
            <a:r>
              <a:rPr lang="ru-RU" sz="900" dirty="0" smtClean="0"/>
              <a:t> </a:t>
            </a:r>
            <a:r>
              <a:rPr lang="ru-RU" sz="900" dirty="0" err="1" smtClean="0"/>
              <a:t>Lappa</a:t>
            </a:r>
            <a:r>
              <a:rPr lang="ru-RU" sz="900" dirty="0" smtClean="0"/>
              <a:t> </a:t>
            </a:r>
            <a:r>
              <a:rPr lang="ru-RU" sz="900" dirty="0" err="1" smtClean="0"/>
              <a:t>Root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(репейное масло), </a:t>
            </a:r>
            <a:r>
              <a:rPr lang="ru-RU" sz="900" dirty="0" err="1" smtClean="0"/>
              <a:t>Hydrolyzed</a:t>
            </a:r>
            <a:r>
              <a:rPr lang="ru-RU" sz="900" dirty="0" smtClean="0"/>
              <a:t> </a:t>
            </a:r>
            <a:r>
              <a:rPr lang="ru-RU" sz="900" dirty="0" err="1" smtClean="0"/>
              <a:t>Wheat</a:t>
            </a:r>
            <a:r>
              <a:rPr lang="ru-RU" sz="900" dirty="0" smtClean="0"/>
              <a:t> </a:t>
            </a:r>
            <a:r>
              <a:rPr lang="ru-RU" sz="900" dirty="0" err="1" smtClean="0"/>
              <a:t>Protein</a:t>
            </a:r>
            <a:r>
              <a:rPr lang="ru-RU" sz="900" dirty="0" smtClean="0"/>
              <a:t> (протеины пшеницы), </a:t>
            </a:r>
            <a:r>
              <a:rPr lang="ru-RU" sz="900" dirty="0" err="1" smtClean="0"/>
              <a:t>Hedera</a:t>
            </a:r>
            <a:r>
              <a:rPr lang="ru-RU" sz="900" dirty="0" smtClean="0"/>
              <a:t> </a:t>
            </a:r>
            <a:r>
              <a:rPr lang="ru-RU" sz="900" dirty="0" err="1" smtClean="0"/>
              <a:t>Helix</a:t>
            </a:r>
            <a:r>
              <a:rPr lang="ru-RU" sz="900" dirty="0" smtClean="0"/>
              <a:t> </a:t>
            </a:r>
            <a:r>
              <a:rPr lang="ru-RU" sz="900" dirty="0" err="1" smtClean="0"/>
              <a:t>Leaf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(экстракт плюща), </a:t>
            </a:r>
            <a:r>
              <a:rPr lang="ru-RU" sz="900" dirty="0" err="1" smtClean="0"/>
              <a:t>Panax</a:t>
            </a:r>
            <a:r>
              <a:rPr lang="ru-RU" sz="900" dirty="0" smtClean="0"/>
              <a:t> </a:t>
            </a:r>
            <a:r>
              <a:rPr lang="ru-RU" sz="900" dirty="0" err="1" smtClean="0"/>
              <a:t>Ginseng</a:t>
            </a:r>
            <a:r>
              <a:rPr lang="ru-RU" sz="900" dirty="0" smtClean="0"/>
              <a:t> </a:t>
            </a:r>
            <a:r>
              <a:rPr lang="ru-RU" sz="900" dirty="0" err="1" smtClean="0"/>
              <a:t>Root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(экстракт женьшеня дальневосточного), </a:t>
            </a:r>
            <a:r>
              <a:rPr lang="ru-RU" sz="900" dirty="0" err="1" smtClean="0"/>
              <a:t>Panthenol</a:t>
            </a:r>
            <a:r>
              <a:rPr lang="ru-RU" sz="900" dirty="0" smtClean="0"/>
              <a:t> (витамин В5), </a:t>
            </a:r>
            <a:r>
              <a:rPr lang="ru-RU" sz="900" dirty="0" err="1" smtClean="0"/>
              <a:t>Caffeine</a:t>
            </a:r>
            <a:r>
              <a:rPr lang="ru-RU" sz="900" dirty="0" smtClean="0"/>
              <a:t>, </a:t>
            </a:r>
            <a:r>
              <a:rPr lang="ru-RU" sz="900" dirty="0" err="1" smtClean="0"/>
              <a:t>Niacinamide</a:t>
            </a:r>
            <a:r>
              <a:rPr lang="ru-RU" sz="900" dirty="0" smtClean="0"/>
              <a:t> (витамин РР), </a:t>
            </a:r>
            <a:r>
              <a:rPr lang="ru-RU" sz="900" dirty="0" err="1" smtClean="0"/>
              <a:t>Linoleic</a:t>
            </a:r>
            <a:r>
              <a:rPr lang="ru-RU" sz="900" dirty="0" smtClean="0"/>
              <a:t> </a:t>
            </a:r>
            <a:r>
              <a:rPr lang="ru-RU" sz="900" dirty="0" err="1" smtClean="0"/>
              <a:t>Acid</a:t>
            </a:r>
            <a:r>
              <a:rPr lang="ru-RU" sz="900" dirty="0" smtClean="0"/>
              <a:t>, </a:t>
            </a:r>
            <a:r>
              <a:rPr lang="ru-RU" sz="900" dirty="0" err="1" smtClean="0"/>
              <a:t>Ubiquinone</a:t>
            </a:r>
            <a:r>
              <a:rPr lang="ru-RU" sz="900" dirty="0" smtClean="0"/>
              <a:t> (</a:t>
            </a:r>
            <a:r>
              <a:rPr lang="ru-RU" sz="900" dirty="0" err="1" smtClean="0"/>
              <a:t>коэнзим</a:t>
            </a:r>
            <a:r>
              <a:rPr lang="ru-RU" sz="900" dirty="0" smtClean="0"/>
              <a:t> Q10), </a:t>
            </a:r>
            <a:r>
              <a:rPr lang="ru-RU" sz="900" dirty="0" err="1" smtClean="0"/>
              <a:t>Hydroxyethylcellulose</a:t>
            </a:r>
            <a:r>
              <a:rPr lang="ru-RU" sz="900" dirty="0" smtClean="0"/>
              <a:t>, </a:t>
            </a:r>
            <a:r>
              <a:rPr lang="ru-RU" sz="900" dirty="0" err="1" smtClean="0"/>
              <a:t>Kathon</a:t>
            </a:r>
            <a:r>
              <a:rPr lang="ru-RU" sz="900" dirty="0" smtClean="0"/>
              <a:t>, </a:t>
            </a:r>
            <a:r>
              <a:rPr lang="ru-RU" sz="900" dirty="0" err="1" smtClean="0"/>
              <a:t>Benzyl</a:t>
            </a:r>
            <a:r>
              <a:rPr lang="ru-RU" sz="900" dirty="0" smtClean="0"/>
              <a:t> </a:t>
            </a:r>
            <a:r>
              <a:rPr lang="ru-RU" sz="900" dirty="0" err="1" smtClean="0"/>
              <a:t>Alcohol</a:t>
            </a:r>
            <a:r>
              <a:rPr lang="ru-RU" sz="900" dirty="0" smtClean="0"/>
              <a:t>, </a:t>
            </a:r>
            <a:r>
              <a:rPr lang="ru-RU" sz="900" dirty="0" err="1" smtClean="0"/>
              <a:t>Lactic</a:t>
            </a:r>
            <a:r>
              <a:rPr lang="ru-RU" sz="900" dirty="0" smtClean="0"/>
              <a:t> </a:t>
            </a:r>
            <a:r>
              <a:rPr lang="ru-RU" sz="900" dirty="0" err="1" smtClean="0"/>
              <a:t>Acid</a:t>
            </a:r>
            <a:r>
              <a:rPr lang="ru-RU" sz="900" dirty="0" smtClean="0"/>
              <a:t>, </a:t>
            </a:r>
            <a:r>
              <a:rPr lang="ru-RU" sz="900" dirty="0" err="1" smtClean="0"/>
              <a:t>Parfum</a:t>
            </a:r>
            <a:r>
              <a:rPr lang="ru-RU" sz="900" dirty="0" smtClean="0"/>
              <a:t>.</a:t>
            </a:r>
          </a:p>
          <a:p>
            <a:r>
              <a:rPr lang="ru-RU" sz="900" dirty="0" smtClean="0"/>
              <a:t>* Органические ингредиенты.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357826"/>
            <a:ext cx="3071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+БЕЛАЯ ВУЛКАНИЧЕСКАЯ ГЛИНА С КУРИЛЬСКИХ ОСТРОВОВ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-1785982" y="18573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rodivilova\Рабочий стол\КАМЧАТКА\Рисунок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358314" cy="6858000"/>
          </a:xfrm>
          <a:prstGeom prst="rect">
            <a:avLst/>
          </a:prstGeom>
          <a:noFill/>
        </p:spPr>
      </p:pic>
      <p:pic>
        <p:nvPicPr>
          <p:cNvPr id="1027" name="Picture 3" descr="\\Pr035\publicd\Яна Лукачер\PlanetaOrganica_Kam-chat-ka - PRESENT PIC\Kam-chat-ka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0"/>
            <a:ext cx="3214710" cy="796706"/>
          </a:xfrm>
          <a:prstGeom prst="rect">
            <a:avLst/>
          </a:prstGeom>
          <a:noFill/>
        </p:spPr>
      </p:pic>
      <p:pic>
        <p:nvPicPr>
          <p:cNvPr id="6" name="Содержимое 5" descr="C:\Documents and Settings\rodivilova\Рабочий стол\ФОТО ОЛЕГ\Камчатка_Лукачер Яна\IMG_3871.jpg"/>
          <p:cNvPicPr>
            <a:picLocks noGrp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143040" y="500042"/>
            <a:ext cx="11435305" cy="779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odivilova\Рабочий стол\ФОТО ОЛЕГ\Камчатка_Лукачер Яна\IMG_367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71602" y="0"/>
            <a:ext cx="6600840" cy="6600840"/>
          </a:xfrm>
          <a:prstGeom prst="rect">
            <a:avLst/>
          </a:prstGeom>
          <a:noFill/>
        </p:spPr>
      </p:pic>
      <p:pic>
        <p:nvPicPr>
          <p:cNvPr id="19" name="Рисунок 18" descr="C:\Documents and Settings\rodivilova\Рабочий стол\ФОТО ОЛЕГ\Камчатка_Лукачер Яна\IMG_3664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00230" y="2000240"/>
            <a:ext cx="6083301" cy="608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rodivilova\Рабочий стол\shutterstock_616064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658196" cy="150019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100% НАТУРАЛЬНАЯ ОМОЛАЖИВАЮЩАЯ  </a:t>
            </a:r>
            <a:r>
              <a:rPr lang="ru-RU" sz="2800" i="1" dirty="0" smtClean="0">
                <a:solidFill>
                  <a:srgbClr val="FFC000"/>
                </a:solidFill>
              </a:rPr>
              <a:t/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071547"/>
            <a:ext cx="5429256" cy="385765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4900" dirty="0" smtClean="0"/>
              <a:t>МИНЕРАЛЬНАЯ БИО-ГЛИНА </a:t>
            </a:r>
          </a:p>
          <a:p>
            <a:pPr>
              <a:buNone/>
            </a:pPr>
            <a:r>
              <a:rPr lang="ru-RU" sz="4000" dirty="0" smtClean="0"/>
              <a:t>          100% чистый минеральный продукт вулканического происхождения с высоким содержанием магния, кремния, железа, кальция и калия. Не имеющая аналогов по интенсивности </a:t>
            </a:r>
            <a:r>
              <a:rPr lang="ru-RU" sz="4000" dirty="0" err="1" smtClean="0"/>
              <a:t>лифтинг</a:t>
            </a:r>
            <a:r>
              <a:rPr lang="ru-RU" sz="4000" dirty="0" smtClean="0"/>
              <a:t>- эффекта минеральная </a:t>
            </a:r>
            <a:r>
              <a:rPr lang="ru-RU" sz="4000" dirty="0" err="1" smtClean="0"/>
              <a:t>био-глина</a:t>
            </a:r>
            <a:r>
              <a:rPr lang="ru-RU" sz="4000" dirty="0" smtClean="0"/>
              <a:t> стимулирует синтез коллагена и эластина, повышает упругость кожи, подтягивает её, сокращает количество морщин. </a:t>
            </a:r>
          </a:p>
          <a:p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</a:rPr>
              <a:t>ДОКАЗАННЫЙ РЕЗУЛЬТАТ ПОСЛЕ 1 ПРИМЕНЕНИЯ*</a:t>
            </a:r>
          </a:p>
          <a:p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</a:rPr>
              <a:t>100% </a:t>
            </a:r>
            <a:r>
              <a:rPr lang="ru-RU" sz="6400" dirty="0" smtClean="0"/>
              <a:t>Питание и увлажнение кожи</a:t>
            </a:r>
          </a:p>
          <a:p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</a:rPr>
              <a:t>92% </a:t>
            </a:r>
            <a:r>
              <a:rPr lang="ru-RU" sz="6400" dirty="0" smtClean="0"/>
              <a:t>Молодость и упругость кожи</a:t>
            </a:r>
          </a:p>
          <a:p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</a:rPr>
              <a:t>98% </a:t>
            </a:r>
            <a:r>
              <a:rPr lang="ru-RU" sz="6400" dirty="0" smtClean="0"/>
              <a:t>Устранение сухости и </a:t>
            </a:r>
            <a:r>
              <a:rPr lang="ru-RU" sz="6400" dirty="0" err="1" smtClean="0"/>
              <a:t>стянутости</a:t>
            </a:r>
            <a:endParaRPr lang="ru-RU" sz="6400" b="1" dirty="0" smtClean="0">
              <a:solidFill>
                <a:srgbClr val="4BB84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00702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72" y="633478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Объем: 200 мл.</a:t>
            </a:r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6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шт. в упаковке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71480"/>
            <a:ext cx="607219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БИО-ГЛИНА</a:t>
            </a:r>
            <a:r>
              <a:rPr lang="ru-RU" sz="2400" dirty="0" smtClean="0">
                <a:solidFill>
                  <a:schemeClr val="bg1"/>
                </a:solidFill>
              </a:rPr>
              <a:t>       </a:t>
            </a:r>
            <a:r>
              <a:rPr lang="ru-RU" sz="1400" dirty="0" smtClean="0">
                <a:solidFill>
                  <a:schemeClr val="bg1"/>
                </a:solidFill>
              </a:rPr>
              <a:t>УКРЕПЛЕНИЕ ОВАЛА ЛИЦА И ПОДТЯЖКА КОЖИ ТЕЛА</a:t>
            </a:r>
            <a:endParaRPr lang="ru-RU" sz="1400" dirty="0"/>
          </a:p>
        </p:txBody>
      </p:sp>
      <p:pic>
        <p:nvPicPr>
          <p:cNvPr id="27" name="Picture 11" descr="\\Pr035\publicd\Nastya_designer\Арктика\Present_pic\Snow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6286520"/>
            <a:ext cx="204779" cy="204779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0" y="1142984"/>
            <a:ext cx="40719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400" b="1" dirty="0" smtClean="0">
              <a:solidFill>
                <a:srgbClr val="8AAC46"/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\\Pr035\publicd\Яна Лукачер\PlanetaOrganica_Kam-chat-ka - PRESENT PIC\Kam-chat-ka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57166"/>
            <a:ext cx="2695329" cy="667987"/>
          </a:xfrm>
          <a:prstGeom prst="rect">
            <a:avLst/>
          </a:prstGeom>
          <a:noFill/>
        </p:spPr>
      </p:pic>
      <p:pic>
        <p:nvPicPr>
          <p:cNvPr id="33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62" y="142852"/>
            <a:ext cx="442905" cy="469506"/>
          </a:xfrm>
          <a:prstGeom prst="rect">
            <a:avLst/>
          </a:prstGeom>
          <a:noFill/>
        </p:spPr>
      </p:pic>
      <p:pic>
        <p:nvPicPr>
          <p:cNvPr id="35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571480"/>
            <a:ext cx="442905" cy="46950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786182" y="4071942"/>
            <a:ext cx="535781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err="1" smtClean="0"/>
              <a:t>Сост</a:t>
            </a:r>
            <a:r>
              <a:rPr lang="ru-RU" sz="900" dirty="0" smtClean="0"/>
              <a:t> </a:t>
            </a:r>
            <a:r>
              <a:rPr lang="ru-RU" sz="900" dirty="0" err="1" smtClean="0"/>
              <a:t>ав</a:t>
            </a:r>
            <a:r>
              <a:rPr lang="ru-RU" sz="900" dirty="0" smtClean="0"/>
              <a:t>: </a:t>
            </a:r>
            <a:r>
              <a:rPr lang="ru-RU" sz="900" dirty="0" err="1" smtClean="0"/>
              <a:t>Aqua</a:t>
            </a:r>
            <a:r>
              <a:rPr lang="ru-RU" sz="900" dirty="0" smtClean="0"/>
              <a:t> </a:t>
            </a:r>
            <a:r>
              <a:rPr lang="ru-RU" sz="900" dirty="0" err="1" smtClean="0"/>
              <a:t>with</a:t>
            </a:r>
            <a:r>
              <a:rPr lang="ru-RU" sz="900" dirty="0" smtClean="0"/>
              <a:t> </a:t>
            </a:r>
            <a:r>
              <a:rPr lang="ru-RU" sz="900" dirty="0" err="1" smtClean="0"/>
              <a:t>infusions</a:t>
            </a:r>
            <a:r>
              <a:rPr lang="ru-RU" sz="900" dirty="0" smtClean="0"/>
              <a:t> </a:t>
            </a:r>
            <a:r>
              <a:rPr lang="ru-RU" sz="900" dirty="0" err="1" smtClean="0"/>
              <a:t>of</a:t>
            </a:r>
            <a:r>
              <a:rPr lang="ru-RU" sz="900" dirty="0" smtClean="0"/>
              <a:t> </a:t>
            </a:r>
            <a:r>
              <a:rPr lang="ru-RU" sz="900" dirty="0" err="1" smtClean="0"/>
              <a:t>Origanum</a:t>
            </a:r>
            <a:r>
              <a:rPr lang="ru-RU" sz="900" dirty="0" smtClean="0"/>
              <a:t> </a:t>
            </a:r>
            <a:r>
              <a:rPr lang="ru-RU" sz="900" dirty="0" err="1" smtClean="0"/>
              <a:t>Vulgare</a:t>
            </a:r>
            <a:r>
              <a:rPr lang="ru-RU" sz="900" dirty="0" smtClean="0"/>
              <a:t> </a:t>
            </a:r>
            <a:r>
              <a:rPr lang="ru-RU" sz="900" dirty="0" err="1" smtClean="0"/>
              <a:t>Flower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(настой душицы), </a:t>
            </a:r>
            <a:r>
              <a:rPr lang="ru-RU" sz="900" dirty="0" err="1" smtClean="0"/>
              <a:t>Vaccinium</a:t>
            </a:r>
            <a:r>
              <a:rPr lang="ru-RU" sz="900" dirty="0" smtClean="0"/>
              <a:t> </a:t>
            </a:r>
            <a:r>
              <a:rPr lang="ru-RU" sz="900" dirty="0" err="1" smtClean="0"/>
              <a:t>Macrocarpon</a:t>
            </a:r>
            <a:r>
              <a:rPr lang="ru-RU" sz="900" dirty="0" smtClean="0"/>
              <a:t> </a:t>
            </a:r>
            <a:r>
              <a:rPr lang="ru-RU" sz="900" dirty="0" err="1" smtClean="0"/>
              <a:t>Seed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* (ОРГАНИЧЕСКОЕ масло клюквы), </a:t>
            </a:r>
            <a:r>
              <a:rPr lang="ru-RU" sz="900" dirty="0" err="1" smtClean="0"/>
              <a:t>Glyceryl</a:t>
            </a:r>
            <a:r>
              <a:rPr lang="ru-RU" sz="900" dirty="0" smtClean="0"/>
              <a:t> </a:t>
            </a:r>
            <a:r>
              <a:rPr lang="ru-RU" sz="900" dirty="0" err="1" smtClean="0"/>
              <a:t>Stearate</a:t>
            </a:r>
            <a:r>
              <a:rPr lang="ru-RU" sz="900" dirty="0" smtClean="0"/>
              <a:t>, </a:t>
            </a:r>
            <a:r>
              <a:rPr lang="ru-RU" sz="900" dirty="0" err="1" smtClean="0"/>
              <a:t>Dicaprylyl</a:t>
            </a:r>
            <a:r>
              <a:rPr lang="ru-RU" sz="900" dirty="0" smtClean="0"/>
              <a:t> </a:t>
            </a:r>
            <a:r>
              <a:rPr lang="ru-RU" sz="900" dirty="0" err="1" smtClean="0"/>
              <a:t>Ether</a:t>
            </a:r>
            <a:r>
              <a:rPr lang="ru-RU" sz="900" dirty="0" smtClean="0"/>
              <a:t>, </a:t>
            </a:r>
            <a:r>
              <a:rPr lang="ru-RU" sz="900" dirty="0" err="1" smtClean="0"/>
              <a:t>Cera</a:t>
            </a:r>
            <a:r>
              <a:rPr lang="ru-RU" sz="900" dirty="0" smtClean="0"/>
              <a:t> </a:t>
            </a:r>
            <a:r>
              <a:rPr lang="ru-RU" sz="900" dirty="0" err="1" smtClean="0"/>
              <a:t>Alba</a:t>
            </a:r>
            <a:r>
              <a:rPr lang="ru-RU" sz="900" dirty="0" smtClean="0"/>
              <a:t> (пчелиный воск), </a:t>
            </a:r>
            <a:r>
              <a:rPr lang="ru-RU" sz="900" dirty="0" err="1" smtClean="0"/>
              <a:t>Glycerin</a:t>
            </a:r>
            <a:r>
              <a:rPr lang="ru-RU" sz="900" dirty="0" smtClean="0"/>
              <a:t>, </a:t>
            </a:r>
            <a:r>
              <a:rPr lang="ru-RU" sz="900" dirty="0" err="1" smtClean="0"/>
              <a:t>Argania</a:t>
            </a:r>
            <a:r>
              <a:rPr lang="ru-RU" sz="900" dirty="0" smtClean="0"/>
              <a:t> </a:t>
            </a:r>
            <a:r>
              <a:rPr lang="ru-RU" sz="900" dirty="0" err="1" smtClean="0"/>
              <a:t>Spinosa</a:t>
            </a:r>
            <a:r>
              <a:rPr lang="ru-RU" sz="900" dirty="0" smtClean="0"/>
              <a:t> </a:t>
            </a:r>
            <a:r>
              <a:rPr lang="ru-RU" sz="900" dirty="0" err="1" smtClean="0"/>
              <a:t>Kernel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* (органическое масло </a:t>
            </a:r>
            <a:r>
              <a:rPr lang="ru-RU" sz="900" dirty="0" err="1" smtClean="0"/>
              <a:t>арганы</a:t>
            </a:r>
            <a:r>
              <a:rPr lang="ru-RU" sz="900" dirty="0" smtClean="0"/>
              <a:t>), </a:t>
            </a:r>
            <a:r>
              <a:rPr lang="ru-RU" sz="900" dirty="0" err="1" smtClean="0"/>
              <a:t>Angelica</a:t>
            </a:r>
            <a:r>
              <a:rPr lang="ru-RU" sz="900" dirty="0" smtClean="0"/>
              <a:t> </a:t>
            </a:r>
            <a:r>
              <a:rPr lang="ru-RU" sz="900" dirty="0" err="1" smtClean="0"/>
              <a:t>Archangelica</a:t>
            </a:r>
            <a:r>
              <a:rPr lang="ru-RU" sz="900" dirty="0" smtClean="0"/>
              <a:t> </a:t>
            </a:r>
            <a:r>
              <a:rPr lang="ru-RU" sz="900" dirty="0" err="1" smtClean="0"/>
              <a:t>Root</a:t>
            </a:r>
            <a:r>
              <a:rPr lang="ru-RU" sz="900" dirty="0" smtClean="0"/>
              <a:t> </a:t>
            </a:r>
            <a:r>
              <a:rPr lang="ru-RU" sz="900" dirty="0" err="1" smtClean="0"/>
              <a:t>Water</a:t>
            </a:r>
            <a:r>
              <a:rPr lang="ru-RU" sz="900" dirty="0" smtClean="0"/>
              <a:t> (настой горной </a:t>
            </a:r>
            <a:r>
              <a:rPr lang="ru-RU" sz="900" dirty="0" err="1" smtClean="0"/>
              <a:t>ангелики</a:t>
            </a:r>
            <a:r>
              <a:rPr lang="ru-RU" sz="900" dirty="0" smtClean="0"/>
              <a:t>), </a:t>
            </a:r>
            <a:r>
              <a:rPr lang="ru-RU" sz="900" dirty="0" err="1" smtClean="0"/>
              <a:t>Rubus</a:t>
            </a:r>
            <a:r>
              <a:rPr lang="ru-RU" sz="900" dirty="0" smtClean="0"/>
              <a:t> </a:t>
            </a:r>
            <a:r>
              <a:rPr lang="ru-RU" sz="900" dirty="0" err="1" smtClean="0"/>
              <a:t>Chamaemorus</a:t>
            </a:r>
            <a:r>
              <a:rPr lang="ru-RU" sz="900" dirty="0" smtClean="0"/>
              <a:t> </a:t>
            </a:r>
            <a:r>
              <a:rPr lang="ru-RU" sz="900" dirty="0" err="1" smtClean="0"/>
              <a:t>Fruit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морошки), </a:t>
            </a:r>
            <a:r>
              <a:rPr lang="ru-RU" sz="900" dirty="0" err="1" smtClean="0"/>
              <a:t>Phellodendron</a:t>
            </a:r>
            <a:r>
              <a:rPr lang="ru-RU" sz="900" dirty="0" smtClean="0"/>
              <a:t> </a:t>
            </a:r>
            <a:r>
              <a:rPr lang="ru-RU" sz="900" dirty="0" err="1" smtClean="0"/>
              <a:t>Amurense</a:t>
            </a:r>
            <a:r>
              <a:rPr lang="ru-RU" sz="900" dirty="0" smtClean="0"/>
              <a:t> </a:t>
            </a:r>
            <a:r>
              <a:rPr lang="ru-RU" sz="900" dirty="0" err="1" smtClean="0"/>
              <a:t>Bark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бархатного дерева), </a:t>
            </a:r>
            <a:r>
              <a:rPr lang="ru-RU" sz="900" dirty="0" err="1" smtClean="0"/>
              <a:t>Centella</a:t>
            </a:r>
            <a:r>
              <a:rPr lang="ru-RU" sz="900" dirty="0" smtClean="0"/>
              <a:t> </a:t>
            </a:r>
            <a:r>
              <a:rPr lang="ru-RU" sz="900" dirty="0" err="1" smtClean="0"/>
              <a:t>Asiatica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</a:t>
            </a:r>
            <a:r>
              <a:rPr lang="ru-RU" sz="900" dirty="0" err="1" smtClean="0"/>
              <a:t>центеллы</a:t>
            </a:r>
            <a:r>
              <a:rPr lang="ru-RU" sz="900" dirty="0" smtClean="0"/>
              <a:t> азиатской), </a:t>
            </a:r>
            <a:r>
              <a:rPr lang="ru-RU" sz="900" dirty="0" err="1" smtClean="0"/>
              <a:t>Betula</a:t>
            </a:r>
            <a:r>
              <a:rPr lang="ru-RU" sz="900" dirty="0" smtClean="0"/>
              <a:t> </a:t>
            </a:r>
            <a:r>
              <a:rPr lang="ru-RU" sz="900" dirty="0" err="1" smtClean="0"/>
              <a:t>Alba</a:t>
            </a:r>
            <a:r>
              <a:rPr lang="ru-RU" sz="900" dirty="0" smtClean="0"/>
              <a:t> </a:t>
            </a:r>
            <a:r>
              <a:rPr lang="ru-RU" sz="900" dirty="0" err="1" smtClean="0"/>
              <a:t>Bud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березовых почек), </a:t>
            </a:r>
            <a:r>
              <a:rPr lang="ru-RU" sz="900" dirty="0" err="1" smtClean="0"/>
              <a:t>Origanum</a:t>
            </a:r>
            <a:r>
              <a:rPr lang="ru-RU" sz="900" dirty="0" smtClean="0"/>
              <a:t> </a:t>
            </a:r>
            <a:r>
              <a:rPr lang="ru-RU" sz="900" dirty="0" err="1" smtClean="0"/>
              <a:t>Vulgare</a:t>
            </a:r>
            <a:r>
              <a:rPr lang="ru-RU" sz="900" dirty="0" smtClean="0"/>
              <a:t> </a:t>
            </a:r>
            <a:r>
              <a:rPr lang="ru-RU" sz="900" dirty="0" err="1" smtClean="0"/>
              <a:t>Flower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душицы), </a:t>
            </a:r>
            <a:r>
              <a:rPr lang="ru-RU" sz="900" dirty="0" err="1" smtClean="0"/>
              <a:t>Camellia</a:t>
            </a:r>
            <a:r>
              <a:rPr lang="ru-RU" sz="900" dirty="0" smtClean="0"/>
              <a:t> </a:t>
            </a:r>
            <a:r>
              <a:rPr lang="ru-RU" sz="900" dirty="0" err="1" smtClean="0"/>
              <a:t>Sinensis</a:t>
            </a:r>
            <a:r>
              <a:rPr lang="ru-RU" sz="900" dirty="0" smtClean="0"/>
              <a:t> </a:t>
            </a:r>
            <a:r>
              <a:rPr lang="ru-RU" sz="900" dirty="0" err="1" smtClean="0"/>
              <a:t>Leaf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белого чая), </a:t>
            </a:r>
            <a:r>
              <a:rPr lang="ru-RU" sz="900" dirty="0" err="1" smtClean="0"/>
              <a:t>Hippophae</a:t>
            </a:r>
            <a:r>
              <a:rPr lang="ru-RU" sz="900" dirty="0" smtClean="0"/>
              <a:t> </a:t>
            </a:r>
            <a:r>
              <a:rPr lang="ru-RU" sz="900" dirty="0" err="1" smtClean="0"/>
              <a:t>Rhamnoides</a:t>
            </a:r>
            <a:r>
              <a:rPr lang="ru-RU" sz="900" dirty="0" smtClean="0"/>
              <a:t> </a:t>
            </a:r>
            <a:r>
              <a:rPr lang="ru-RU" sz="900" dirty="0" err="1" smtClean="0"/>
              <a:t>Fruit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* (органическое масло алтайской облепихи), </a:t>
            </a:r>
            <a:r>
              <a:rPr lang="ru-RU" sz="900" dirty="0" err="1" smtClean="0"/>
              <a:t>Glyceryl</a:t>
            </a:r>
            <a:r>
              <a:rPr lang="ru-RU" sz="900" dirty="0" smtClean="0"/>
              <a:t> </a:t>
            </a:r>
            <a:r>
              <a:rPr lang="ru-RU" sz="900" dirty="0" err="1" smtClean="0"/>
              <a:t>Stearate</a:t>
            </a:r>
            <a:r>
              <a:rPr lang="ru-RU" sz="900" dirty="0" smtClean="0"/>
              <a:t> </a:t>
            </a:r>
            <a:r>
              <a:rPr lang="ru-RU" sz="900" dirty="0" err="1" smtClean="0"/>
              <a:t>Citrate</a:t>
            </a:r>
            <a:r>
              <a:rPr lang="ru-RU" sz="900" dirty="0" smtClean="0"/>
              <a:t>, </a:t>
            </a:r>
            <a:r>
              <a:rPr lang="ru-RU" sz="900" dirty="0" err="1" smtClean="0"/>
              <a:t>Tocopherol</a:t>
            </a:r>
            <a:r>
              <a:rPr lang="ru-RU" sz="900" dirty="0" smtClean="0"/>
              <a:t> (витамин Е), </a:t>
            </a:r>
            <a:r>
              <a:rPr lang="ru-RU" sz="900" dirty="0" err="1" smtClean="0"/>
              <a:t>Allantoin</a:t>
            </a:r>
            <a:r>
              <a:rPr lang="ru-RU" sz="900" dirty="0" smtClean="0"/>
              <a:t>, </a:t>
            </a:r>
            <a:r>
              <a:rPr lang="ru-RU" sz="900" dirty="0" err="1" smtClean="0"/>
              <a:t>Panthenol</a:t>
            </a:r>
            <a:r>
              <a:rPr lang="ru-RU" sz="900" dirty="0" smtClean="0"/>
              <a:t> (провитамин В5), </a:t>
            </a:r>
            <a:r>
              <a:rPr lang="ru-RU" sz="900" dirty="0" err="1" smtClean="0"/>
              <a:t>Hydrolyzed</a:t>
            </a:r>
            <a:r>
              <a:rPr lang="ru-RU" sz="900" dirty="0" smtClean="0"/>
              <a:t> </a:t>
            </a:r>
            <a:r>
              <a:rPr lang="ru-RU" sz="900" dirty="0" err="1" smtClean="0"/>
              <a:t>Wheat</a:t>
            </a:r>
            <a:r>
              <a:rPr lang="ru-RU" sz="900" dirty="0" smtClean="0"/>
              <a:t> </a:t>
            </a:r>
            <a:r>
              <a:rPr lang="ru-RU" sz="900" dirty="0" err="1" smtClean="0"/>
              <a:t>Protein</a:t>
            </a:r>
            <a:r>
              <a:rPr lang="ru-RU" sz="900" dirty="0" smtClean="0"/>
              <a:t> (растительный эластин), </a:t>
            </a:r>
            <a:r>
              <a:rPr lang="ru-RU" sz="900" dirty="0" err="1" smtClean="0"/>
              <a:t>Sodium</a:t>
            </a:r>
            <a:r>
              <a:rPr lang="ru-RU" sz="900" dirty="0" smtClean="0"/>
              <a:t> </a:t>
            </a:r>
            <a:r>
              <a:rPr lang="ru-RU" sz="900" dirty="0" err="1" smtClean="0"/>
              <a:t>Polyacrylate</a:t>
            </a:r>
            <a:r>
              <a:rPr lang="ru-RU" sz="900" dirty="0" smtClean="0"/>
              <a:t>, </a:t>
            </a:r>
            <a:r>
              <a:rPr lang="ru-RU" sz="900" dirty="0" err="1" smtClean="0"/>
              <a:t>Benzyl</a:t>
            </a:r>
            <a:r>
              <a:rPr lang="ru-RU" sz="900" dirty="0" smtClean="0"/>
              <a:t> </a:t>
            </a:r>
            <a:r>
              <a:rPr lang="ru-RU" sz="900" dirty="0" err="1" smtClean="0"/>
              <a:t>Alcohol</a:t>
            </a:r>
            <a:r>
              <a:rPr lang="ru-RU" sz="900" dirty="0" smtClean="0"/>
              <a:t>, </a:t>
            </a:r>
            <a:r>
              <a:rPr lang="ru-RU" sz="900" dirty="0" err="1" smtClean="0"/>
              <a:t>Kathon</a:t>
            </a:r>
            <a:r>
              <a:rPr lang="ru-RU" sz="900" dirty="0" smtClean="0"/>
              <a:t>, </a:t>
            </a:r>
            <a:r>
              <a:rPr lang="ru-RU" sz="900" dirty="0" err="1" smtClean="0"/>
              <a:t>Citric</a:t>
            </a:r>
            <a:r>
              <a:rPr lang="ru-RU" sz="900" dirty="0" smtClean="0"/>
              <a:t> </a:t>
            </a:r>
            <a:r>
              <a:rPr lang="ru-RU" sz="900" dirty="0" err="1" smtClean="0"/>
              <a:t>Acid</a:t>
            </a:r>
            <a:r>
              <a:rPr lang="ru-RU" sz="900" dirty="0" smtClean="0"/>
              <a:t>, </a:t>
            </a:r>
            <a:r>
              <a:rPr lang="ru-RU" sz="900" dirty="0" err="1" smtClean="0"/>
              <a:t>Parfum</a:t>
            </a:r>
            <a:r>
              <a:rPr lang="ru-RU" sz="900" dirty="0" smtClean="0"/>
              <a:t>. </a:t>
            </a:r>
          </a:p>
          <a:p>
            <a:r>
              <a:rPr lang="ru-RU" sz="900" dirty="0" smtClean="0"/>
              <a:t>* Органические ингредиенты.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-1785982" y="18573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55007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+ КАМЧАТСКАЯ МОРОШКА И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ЭКСТРАКТ БАРХАТНОГО ДЕРЕВА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5000">
              <a:schemeClr val="accent6">
                <a:lumMod val="20000"/>
                <a:lumOff val="80000"/>
                <a:alpha val="2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2571744"/>
            <a:ext cx="37147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C2600"/>
                </a:solidFill>
                <a:latin typeface="Arno Pro Display" pitchFamily="18" charset="0"/>
              </a:rPr>
              <a:t>Камчатка – край вулканов и альпийских лугов, тайги и тундры, гор и долин. Это место на земле, где </a:t>
            </a:r>
            <a:r>
              <a:rPr lang="en-US" sz="1600" b="1" dirty="0" smtClean="0">
                <a:solidFill>
                  <a:srgbClr val="4C2600"/>
                </a:solidFill>
                <a:latin typeface="Arno Pro Display" pitchFamily="18" charset="0"/>
              </a:rPr>
              <a:t> </a:t>
            </a:r>
            <a:r>
              <a:rPr lang="ru-RU" sz="1600" b="1" dirty="0" smtClean="0">
                <a:solidFill>
                  <a:srgbClr val="4C2600"/>
                </a:solidFill>
                <a:latin typeface="Arno Pro Display" pitchFamily="18" charset="0"/>
              </a:rPr>
              <a:t>природа сохранилась практически в первозданном, нетронутом виде. Природа Камчатки, поистине, уникальна. В самые лютые морозы возле горячих источников тут распускаются цветы и растет зелёная трава, а жарким летом на вершинах потухших вулканов лежат шапки снега. Камчатские реки берут начало в ледниках и у подножий вулканов, они чисты и прозрачны, травы здесь вырастают выше человеческого роста, а леса – настоящие кладовые природы, богатые многочисленными дарами.</a:t>
            </a:r>
            <a:endParaRPr lang="ru-RU" sz="1600" b="1" dirty="0">
              <a:solidFill>
                <a:srgbClr val="4C2600"/>
              </a:solidFill>
              <a:latin typeface="Arno Pro Display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42844" y="285728"/>
            <a:ext cx="471107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rodivilova\Рабочий стол\КАМЧАТКА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607464"/>
            <a:ext cx="5000628" cy="3750493"/>
          </a:xfrm>
          <a:prstGeom prst="rect">
            <a:avLst/>
          </a:prstGeom>
          <a:noFill/>
        </p:spPr>
      </p:pic>
      <p:pic>
        <p:nvPicPr>
          <p:cNvPr id="5" name="Рисунок 4" descr="C:\Documents and Settings\rodivilova\Рабочий стол\ФОТО ОЛЕГ\Камчатка_Лукачер Яна\IMG_3871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-285776"/>
            <a:ext cx="5302166" cy="356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rodivilova\Рабочий стол\shutterstock_61606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43914" cy="150019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FC8328"/>
                </a:solidFill>
              </a:rPr>
              <a:t>ОЧИЩАЮЩИЙ</a:t>
            </a:r>
            <a:r>
              <a:rPr lang="ru-RU" sz="2800" i="1" dirty="0" smtClean="0">
                <a:solidFill>
                  <a:srgbClr val="FFC000"/>
                </a:solidFill>
              </a:rPr>
              <a:t/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9068" y="1428737"/>
            <a:ext cx="5114932" cy="54292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600" b="1" dirty="0" smtClean="0">
                <a:solidFill>
                  <a:srgbClr val="FC8328"/>
                </a:solidFill>
              </a:rPr>
              <a:t>КАМЧАТСКАЯ ОБЛЕПИХА</a:t>
            </a:r>
          </a:p>
          <a:p>
            <a:pPr>
              <a:buNone/>
            </a:pPr>
            <a:r>
              <a:rPr lang="ru-RU" sz="1800" dirty="0" smtClean="0"/>
              <a:t>           С древнейших времен эта ягода широко применяется в медицине и косметологии. Собранная на экологически чистых заповедных территориях Камчатки облепиха известна своим огромным жизненным потенциалом и высоким содержанием витаминов, необходимых для красоты и здоровья кожи.</a:t>
            </a:r>
            <a:endParaRPr lang="ru-RU" sz="1600" dirty="0" smtClean="0"/>
          </a:p>
          <a:p>
            <a:r>
              <a:rPr lang="ru-RU" sz="2600" b="1" dirty="0" smtClean="0">
                <a:solidFill>
                  <a:srgbClr val="FC8328"/>
                </a:solidFill>
              </a:rPr>
              <a:t>КИСЛИЦА ЯКУТСКАЯ</a:t>
            </a:r>
          </a:p>
          <a:p>
            <a:pPr>
              <a:buNone/>
            </a:pPr>
            <a:r>
              <a:rPr lang="ru-RU" sz="1800" dirty="0" smtClean="0"/>
              <a:t>             Выросшая в суровых условиях якутской природы кислица обладает удивительным свойством восстанавливать кожу. Высокое содержание витамина С в этой ягоде способствует укреплению кожи,  повышению её упругости и устранению несовершенств.</a:t>
            </a:r>
            <a:endParaRPr lang="ru-RU" sz="2600" b="1" dirty="0" smtClean="0">
              <a:solidFill>
                <a:srgbClr val="FC8328"/>
              </a:solidFill>
            </a:endParaRPr>
          </a:p>
          <a:p>
            <a:r>
              <a:rPr lang="ru-RU" sz="2600" b="1" dirty="0" smtClean="0">
                <a:solidFill>
                  <a:srgbClr val="FC8328"/>
                </a:solidFill>
              </a:rPr>
              <a:t>КОСТОЧКИ КРАСНОЙ СМОРОДИНЫ</a:t>
            </a:r>
          </a:p>
          <a:p>
            <a:pPr>
              <a:buNone/>
            </a:pPr>
            <a:r>
              <a:rPr lang="ru-RU" sz="1800" dirty="0" smtClean="0"/>
              <a:t>            Косточки красной смородины являются натуральным </a:t>
            </a:r>
            <a:r>
              <a:rPr lang="ru-RU" sz="1800" dirty="0" err="1" smtClean="0"/>
              <a:t>эксфолиантом</a:t>
            </a:r>
            <a:r>
              <a:rPr lang="ru-RU" sz="1800" dirty="0" smtClean="0"/>
              <a:t>. Эффективно </a:t>
            </a:r>
            <a:r>
              <a:rPr lang="ru-RU" sz="1800" dirty="0" err="1" smtClean="0"/>
              <a:t>отшелушивают</a:t>
            </a:r>
            <a:r>
              <a:rPr lang="ru-RU" sz="1800" dirty="0" smtClean="0"/>
              <a:t> кожу, улучшают состояние пор, устраняют излишки кожного жира, делают кожу </a:t>
            </a:r>
            <a:r>
              <a:rPr lang="ru-RU" sz="1800" dirty="0" err="1" smtClean="0"/>
              <a:t>гладкойи</a:t>
            </a:r>
            <a:r>
              <a:rPr lang="ru-RU" sz="1800" dirty="0" smtClean="0"/>
              <a:t> бархатистой.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2900" b="1" dirty="0" smtClean="0"/>
              <a:t>        </a:t>
            </a:r>
            <a:r>
              <a:rPr lang="ru-RU" sz="2900" b="1" dirty="0" smtClean="0">
                <a:solidFill>
                  <a:srgbClr val="FC8328"/>
                </a:solidFill>
              </a:rPr>
              <a:t>ДОКАЗАННЫЙ РЕЗУЛЬТАТ после 1 применения*</a:t>
            </a:r>
          </a:p>
          <a:p>
            <a:r>
              <a:rPr lang="ru-RU" sz="3400" b="1" dirty="0" smtClean="0">
                <a:solidFill>
                  <a:srgbClr val="FC8328"/>
                </a:solidFill>
              </a:rPr>
              <a:t>98%    </a:t>
            </a:r>
            <a:r>
              <a:rPr lang="ru-RU" sz="3400" dirty="0" smtClean="0"/>
              <a:t>Гладкость и шелковистость кожи</a:t>
            </a:r>
          </a:p>
          <a:p>
            <a:r>
              <a:rPr lang="ru-RU" sz="3400" b="1" dirty="0" smtClean="0">
                <a:solidFill>
                  <a:srgbClr val="FC8328"/>
                </a:solidFill>
              </a:rPr>
              <a:t>99%    </a:t>
            </a:r>
            <a:r>
              <a:rPr lang="ru-RU" sz="3400" dirty="0" smtClean="0"/>
              <a:t>Смягчение и увлажнение</a:t>
            </a:r>
          </a:p>
          <a:p>
            <a:r>
              <a:rPr lang="ru-RU" sz="3400" b="1" dirty="0" smtClean="0">
                <a:solidFill>
                  <a:srgbClr val="FC8328"/>
                </a:solidFill>
              </a:rPr>
              <a:t>100%  </a:t>
            </a:r>
            <a:r>
              <a:rPr lang="ru-RU" sz="3400" dirty="0" smtClean="0"/>
              <a:t>Отличное настроение</a:t>
            </a:r>
            <a:endParaRPr lang="ru-RU" sz="3400" b="1" dirty="0" smtClean="0">
              <a:solidFill>
                <a:srgbClr val="FC8328"/>
              </a:solidFill>
            </a:endParaRPr>
          </a:p>
          <a:p>
            <a:endParaRPr lang="ru-RU" sz="2600" b="1" dirty="0" smtClean="0">
              <a:solidFill>
                <a:srgbClr val="FC8328"/>
              </a:solidFill>
            </a:endParaRPr>
          </a:p>
          <a:p>
            <a:pPr>
              <a:buNone/>
            </a:pPr>
            <a:r>
              <a:rPr lang="ru-RU" sz="1200" dirty="0" smtClean="0"/>
              <a:t>                Состав: </a:t>
            </a:r>
            <a:r>
              <a:rPr lang="ru-RU" sz="1200" dirty="0" err="1" smtClean="0"/>
              <a:t>Maris</a:t>
            </a:r>
            <a:r>
              <a:rPr lang="ru-RU" sz="1200" dirty="0" smtClean="0"/>
              <a:t> </a:t>
            </a:r>
            <a:r>
              <a:rPr lang="ru-RU" sz="1200" dirty="0" err="1" smtClean="0"/>
              <a:t>Sal</a:t>
            </a:r>
            <a:r>
              <a:rPr lang="ru-RU" sz="1200" dirty="0" smtClean="0"/>
              <a:t> (морская соль), </a:t>
            </a:r>
            <a:r>
              <a:rPr lang="ru-RU" sz="1200" dirty="0" err="1" smtClean="0"/>
              <a:t>Glycerin</a:t>
            </a:r>
            <a:r>
              <a:rPr lang="ru-RU" sz="1200" dirty="0" smtClean="0"/>
              <a:t>, </a:t>
            </a:r>
            <a:r>
              <a:rPr lang="ru-RU" sz="1200" dirty="0" err="1" smtClean="0"/>
              <a:t>Butyrospermum</a:t>
            </a:r>
            <a:r>
              <a:rPr lang="ru-RU" sz="1200" dirty="0" smtClean="0"/>
              <a:t> </a:t>
            </a:r>
            <a:r>
              <a:rPr lang="ru-RU" sz="1200" dirty="0" err="1" smtClean="0"/>
              <a:t>Parkii</a:t>
            </a:r>
            <a:r>
              <a:rPr lang="ru-RU" sz="1200" dirty="0" smtClean="0"/>
              <a:t> </a:t>
            </a:r>
            <a:r>
              <a:rPr lang="ru-RU" sz="1200" dirty="0" err="1" smtClean="0"/>
              <a:t>Butter</a:t>
            </a:r>
            <a:r>
              <a:rPr lang="ru-RU" sz="1200" dirty="0" smtClean="0"/>
              <a:t>* (органическое масло </a:t>
            </a:r>
            <a:r>
              <a:rPr lang="ru-RU" sz="1200" dirty="0" err="1" smtClean="0"/>
              <a:t>ши</a:t>
            </a:r>
            <a:r>
              <a:rPr lang="ru-RU" sz="1200" dirty="0" smtClean="0"/>
              <a:t>), </a:t>
            </a:r>
            <a:r>
              <a:rPr lang="ru-RU" sz="1200" dirty="0" err="1" smtClean="0"/>
              <a:t>Sodium</a:t>
            </a:r>
            <a:r>
              <a:rPr lang="ru-RU" sz="1200" dirty="0" smtClean="0"/>
              <a:t> </a:t>
            </a:r>
            <a:r>
              <a:rPr lang="ru-RU" sz="1200" dirty="0" err="1" smtClean="0"/>
              <a:t>Cocoyl</a:t>
            </a:r>
            <a:r>
              <a:rPr lang="ru-RU" sz="1200" dirty="0" smtClean="0"/>
              <a:t> </a:t>
            </a:r>
            <a:r>
              <a:rPr lang="ru-RU" sz="1200" dirty="0" err="1" smtClean="0"/>
              <a:t>Isethionate</a:t>
            </a:r>
            <a:r>
              <a:rPr lang="ru-RU" sz="1200" dirty="0" smtClean="0"/>
              <a:t>, </a:t>
            </a:r>
            <a:r>
              <a:rPr lang="ru-RU" sz="1200" dirty="0" err="1" smtClean="0"/>
              <a:t>Cetearyl</a:t>
            </a:r>
            <a:r>
              <a:rPr lang="ru-RU" sz="1200" dirty="0" smtClean="0"/>
              <a:t> </a:t>
            </a:r>
            <a:r>
              <a:rPr lang="ru-RU" sz="1200" dirty="0" err="1" smtClean="0"/>
              <a:t>Alcohol</a:t>
            </a:r>
            <a:r>
              <a:rPr lang="ru-RU" sz="1200" dirty="0" smtClean="0"/>
              <a:t>, </a:t>
            </a:r>
            <a:r>
              <a:rPr lang="ru-RU" sz="1200" dirty="0" err="1" smtClean="0"/>
              <a:t>Hippophae</a:t>
            </a:r>
            <a:r>
              <a:rPr lang="ru-RU" sz="1200" dirty="0" smtClean="0"/>
              <a:t> </a:t>
            </a:r>
            <a:r>
              <a:rPr lang="ru-RU" sz="1200" dirty="0" err="1" smtClean="0"/>
              <a:t>Rhamnoides</a:t>
            </a:r>
            <a:r>
              <a:rPr lang="ru-RU" sz="1200" dirty="0" smtClean="0"/>
              <a:t> </a:t>
            </a:r>
            <a:r>
              <a:rPr lang="ru-RU" sz="1200" dirty="0" err="1" smtClean="0"/>
              <a:t>Fruit</a:t>
            </a:r>
            <a:r>
              <a:rPr lang="ru-RU" sz="1200" dirty="0" smtClean="0"/>
              <a:t> (ягоды облепихи), </a:t>
            </a:r>
            <a:r>
              <a:rPr lang="ru-RU" sz="1200" dirty="0" err="1" smtClean="0"/>
              <a:t>Ribes</a:t>
            </a:r>
            <a:r>
              <a:rPr lang="ru-RU" sz="1200" dirty="0" smtClean="0"/>
              <a:t> </a:t>
            </a:r>
            <a:r>
              <a:rPr lang="ru-RU" sz="1200" dirty="0" err="1" smtClean="0"/>
              <a:t>Rubrum</a:t>
            </a:r>
            <a:r>
              <a:rPr lang="ru-RU" sz="1200" dirty="0" smtClean="0"/>
              <a:t> </a:t>
            </a:r>
            <a:r>
              <a:rPr lang="ru-RU" sz="1200" dirty="0" err="1" smtClean="0"/>
              <a:t>Seed</a:t>
            </a:r>
            <a:r>
              <a:rPr lang="ru-RU" sz="1200" dirty="0" smtClean="0"/>
              <a:t> (косточки красной смородины), </a:t>
            </a:r>
            <a:r>
              <a:rPr lang="ru-RU" sz="1200" dirty="0" err="1" smtClean="0"/>
              <a:t>Helianthus</a:t>
            </a:r>
            <a:r>
              <a:rPr lang="ru-RU" sz="1200" dirty="0" smtClean="0"/>
              <a:t> </a:t>
            </a:r>
            <a:r>
              <a:rPr lang="ru-RU" sz="1200" dirty="0" err="1" smtClean="0"/>
              <a:t>Annuus</a:t>
            </a:r>
            <a:r>
              <a:rPr lang="ru-RU" sz="1200" dirty="0" smtClean="0"/>
              <a:t> </a:t>
            </a:r>
            <a:r>
              <a:rPr lang="ru-RU" sz="1200" dirty="0" err="1" smtClean="0"/>
              <a:t>Seed</a:t>
            </a:r>
            <a:r>
              <a:rPr lang="ru-RU" sz="1200" dirty="0" smtClean="0"/>
              <a:t> </a:t>
            </a:r>
            <a:r>
              <a:rPr lang="ru-RU" sz="1200" dirty="0" err="1" smtClean="0"/>
              <a:t>Oil</a:t>
            </a:r>
            <a:r>
              <a:rPr lang="ru-RU" sz="1200" dirty="0" smtClean="0"/>
              <a:t>* (органическое масло подсолнечника), </a:t>
            </a:r>
            <a:r>
              <a:rPr lang="ru-RU" sz="1200" dirty="0" err="1" smtClean="0"/>
              <a:t>Hippophae</a:t>
            </a:r>
            <a:r>
              <a:rPr lang="ru-RU" sz="1200" dirty="0" smtClean="0"/>
              <a:t> </a:t>
            </a:r>
            <a:r>
              <a:rPr lang="ru-RU" sz="1200" dirty="0" err="1" smtClean="0"/>
              <a:t>Rhamnoides</a:t>
            </a:r>
            <a:r>
              <a:rPr lang="ru-RU" sz="1200" dirty="0" smtClean="0"/>
              <a:t> </a:t>
            </a:r>
            <a:r>
              <a:rPr lang="ru-RU" sz="1200" dirty="0" err="1" smtClean="0"/>
              <a:t>Fruit</a:t>
            </a:r>
            <a:r>
              <a:rPr lang="ru-RU" sz="1200" dirty="0" smtClean="0"/>
              <a:t> </a:t>
            </a:r>
            <a:r>
              <a:rPr lang="ru-RU" sz="1200" dirty="0" err="1" smtClean="0"/>
              <a:t>Oil</a:t>
            </a:r>
            <a:r>
              <a:rPr lang="ru-RU" sz="1200" dirty="0" smtClean="0"/>
              <a:t>* (органическое масло облепихи), </a:t>
            </a:r>
            <a:r>
              <a:rPr lang="ru-RU" sz="1200" dirty="0" err="1" smtClean="0"/>
              <a:t>Ribes</a:t>
            </a:r>
            <a:r>
              <a:rPr lang="ru-RU" sz="1200" dirty="0" smtClean="0"/>
              <a:t> </a:t>
            </a:r>
            <a:r>
              <a:rPr lang="ru-RU" sz="1200" dirty="0" err="1" smtClean="0"/>
              <a:t>Nigrum</a:t>
            </a:r>
            <a:r>
              <a:rPr lang="ru-RU" sz="1200" dirty="0" smtClean="0"/>
              <a:t> </a:t>
            </a:r>
            <a:r>
              <a:rPr lang="ru-RU" sz="1200" dirty="0" err="1" smtClean="0"/>
              <a:t>Leaf</a:t>
            </a:r>
            <a:r>
              <a:rPr lang="ru-RU" sz="1200" dirty="0" smtClean="0"/>
              <a:t> </a:t>
            </a:r>
            <a:r>
              <a:rPr lang="ru-RU" sz="1200" dirty="0" err="1" smtClean="0"/>
              <a:t>Water</a:t>
            </a:r>
            <a:r>
              <a:rPr lang="ru-RU" sz="1200" dirty="0" smtClean="0"/>
              <a:t>* (органический экстракт чёрной смородины), </a:t>
            </a:r>
            <a:r>
              <a:rPr lang="ru-RU" sz="1200" dirty="0" err="1" smtClean="0"/>
              <a:t>Abies</a:t>
            </a:r>
            <a:r>
              <a:rPr lang="ru-RU" sz="1200" dirty="0" smtClean="0"/>
              <a:t> </a:t>
            </a:r>
            <a:r>
              <a:rPr lang="ru-RU" sz="1200" dirty="0" err="1" smtClean="0"/>
              <a:t>Sibirica</a:t>
            </a:r>
            <a:r>
              <a:rPr lang="ru-RU" sz="1200" dirty="0" smtClean="0"/>
              <a:t> </a:t>
            </a:r>
            <a:r>
              <a:rPr lang="ru-RU" sz="1200" dirty="0" err="1" smtClean="0"/>
              <a:t>Needle</a:t>
            </a:r>
            <a:r>
              <a:rPr lang="ru-RU" sz="1200" dirty="0" smtClean="0"/>
              <a:t> </a:t>
            </a:r>
            <a:r>
              <a:rPr lang="ru-RU" sz="1200" dirty="0" err="1" smtClean="0"/>
              <a:t>Oil</a:t>
            </a:r>
            <a:r>
              <a:rPr lang="ru-RU" sz="1200" dirty="0" smtClean="0"/>
              <a:t> (пихта сибирская), </a:t>
            </a:r>
            <a:r>
              <a:rPr lang="ru-RU" sz="1200" dirty="0" err="1" smtClean="0"/>
              <a:t>Schizandra</a:t>
            </a:r>
            <a:r>
              <a:rPr lang="ru-RU" sz="1200" dirty="0" smtClean="0"/>
              <a:t> </a:t>
            </a:r>
            <a:r>
              <a:rPr lang="ru-RU" sz="1200" dirty="0" err="1" smtClean="0"/>
              <a:t>Chinensis</a:t>
            </a:r>
            <a:r>
              <a:rPr lang="ru-RU" sz="1200" dirty="0" smtClean="0"/>
              <a:t> </a:t>
            </a:r>
            <a:r>
              <a:rPr lang="ru-RU" sz="1200" dirty="0" err="1" smtClean="0"/>
              <a:t>Fruit</a:t>
            </a:r>
            <a:r>
              <a:rPr lang="ru-RU" sz="1200" dirty="0" smtClean="0"/>
              <a:t> </a:t>
            </a:r>
            <a:r>
              <a:rPr lang="ru-RU" sz="1200" dirty="0" err="1" smtClean="0"/>
              <a:t>Extract</a:t>
            </a:r>
            <a:r>
              <a:rPr lang="ru-RU" sz="1200" dirty="0" smtClean="0"/>
              <a:t> (экстракт лимонника), </a:t>
            </a:r>
            <a:r>
              <a:rPr lang="ru-RU" sz="1200" dirty="0" err="1" smtClean="0"/>
              <a:t>Oxalis</a:t>
            </a:r>
            <a:r>
              <a:rPr lang="ru-RU" sz="1200" dirty="0" smtClean="0"/>
              <a:t> </a:t>
            </a:r>
            <a:r>
              <a:rPr lang="ru-RU" sz="1200" dirty="0" err="1" smtClean="0"/>
              <a:t>Acetosella</a:t>
            </a:r>
            <a:r>
              <a:rPr lang="ru-RU" sz="1200" dirty="0" smtClean="0"/>
              <a:t> </a:t>
            </a:r>
            <a:r>
              <a:rPr lang="ru-RU" sz="1200" dirty="0" err="1" smtClean="0"/>
              <a:t>Extract</a:t>
            </a:r>
            <a:r>
              <a:rPr lang="ru-RU" sz="1200" dirty="0" smtClean="0"/>
              <a:t> (кислица якутская), </a:t>
            </a:r>
            <a:r>
              <a:rPr lang="ru-RU" sz="1200" dirty="0" err="1" smtClean="0"/>
              <a:t>Lycium</a:t>
            </a:r>
            <a:r>
              <a:rPr lang="ru-RU" sz="1200" dirty="0" smtClean="0"/>
              <a:t> </a:t>
            </a:r>
            <a:r>
              <a:rPr lang="ru-RU" sz="1200" dirty="0" err="1" smtClean="0"/>
              <a:t>Barbarum</a:t>
            </a:r>
            <a:r>
              <a:rPr lang="ru-RU" sz="1200" dirty="0" smtClean="0"/>
              <a:t> </a:t>
            </a:r>
            <a:r>
              <a:rPr lang="ru-RU" sz="1200" dirty="0" err="1" smtClean="0"/>
              <a:t>Fruit</a:t>
            </a:r>
            <a:r>
              <a:rPr lang="ru-RU" sz="1200" dirty="0" smtClean="0"/>
              <a:t> </a:t>
            </a:r>
            <a:r>
              <a:rPr lang="ru-RU" sz="1200" dirty="0" err="1" smtClean="0"/>
              <a:t>Extract</a:t>
            </a:r>
            <a:r>
              <a:rPr lang="ru-RU" sz="1200" dirty="0" smtClean="0"/>
              <a:t> (экстракт ягод </a:t>
            </a:r>
            <a:r>
              <a:rPr lang="ru-RU" sz="1200" dirty="0" err="1" smtClean="0"/>
              <a:t>годжи</a:t>
            </a:r>
            <a:r>
              <a:rPr lang="ru-RU" sz="1200" dirty="0" smtClean="0"/>
              <a:t>), </a:t>
            </a:r>
            <a:r>
              <a:rPr lang="ru-RU" sz="1200" dirty="0" err="1" smtClean="0"/>
              <a:t>Pinus</a:t>
            </a:r>
            <a:r>
              <a:rPr lang="ru-RU" sz="1200" dirty="0" smtClean="0"/>
              <a:t> </a:t>
            </a:r>
            <a:r>
              <a:rPr lang="ru-RU" sz="1200" dirty="0" err="1" smtClean="0"/>
              <a:t>Sibirica</a:t>
            </a:r>
            <a:r>
              <a:rPr lang="ru-RU" sz="1200" dirty="0" smtClean="0"/>
              <a:t> </a:t>
            </a:r>
            <a:r>
              <a:rPr lang="ru-RU" sz="1200" dirty="0" err="1" smtClean="0"/>
              <a:t>Seed</a:t>
            </a:r>
            <a:r>
              <a:rPr lang="ru-RU" sz="1200" dirty="0" smtClean="0"/>
              <a:t> </a:t>
            </a:r>
            <a:r>
              <a:rPr lang="ru-RU" sz="1200" dirty="0" err="1" smtClean="0"/>
              <a:t>Oil</a:t>
            </a:r>
            <a:r>
              <a:rPr lang="ru-RU" sz="1200" dirty="0" smtClean="0"/>
              <a:t> (кедровое масло), </a:t>
            </a:r>
            <a:r>
              <a:rPr lang="ru-RU" sz="1200" dirty="0" err="1" smtClean="0"/>
              <a:t>Rubus</a:t>
            </a:r>
            <a:r>
              <a:rPr lang="ru-RU" sz="1200" dirty="0" smtClean="0"/>
              <a:t> </a:t>
            </a:r>
            <a:r>
              <a:rPr lang="ru-RU" sz="1200" dirty="0" err="1" smtClean="0"/>
              <a:t>Chamaemorus</a:t>
            </a:r>
            <a:r>
              <a:rPr lang="ru-RU" sz="1200" dirty="0" smtClean="0"/>
              <a:t> </a:t>
            </a:r>
            <a:r>
              <a:rPr lang="ru-RU" sz="1200" dirty="0" err="1" smtClean="0"/>
              <a:t>Seed</a:t>
            </a:r>
            <a:r>
              <a:rPr lang="ru-RU" sz="1200" dirty="0" smtClean="0"/>
              <a:t> </a:t>
            </a:r>
            <a:r>
              <a:rPr lang="ru-RU" sz="1200" dirty="0" err="1" smtClean="0"/>
              <a:t>Oil</a:t>
            </a:r>
            <a:r>
              <a:rPr lang="ru-RU" sz="1200" dirty="0" smtClean="0"/>
              <a:t> (</a:t>
            </a:r>
            <a:r>
              <a:rPr lang="ru-RU" sz="1200" dirty="0" err="1" smtClean="0"/>
              <a:t>масло</a:t>
            </a:r>
            <a:r>
              <a:rPr lang="ru-RU" sz="1200" dirty="0" smtClean="0"/>
              <a:t> семян морошки), </a:t>
            </a:r>
            <a:r>
              <a:rPr lang="ru-RU" sz="1200" dirty="0" err="1" smtClean="0"/>
              <a:t>Vitis</a:t>
            </a:r>
            <a:r>
              <a:rPr lang="ru-RU" sz="1200" dirty="0" smtClean="0"/>
              <a:t> </a:t>
            </a:r>
            <a:r>
              <a:rPr lang="ru-RU" sz="1200" dirty="0" err="1" smtClean="0"/>
              <a:t>Vinifera</a:t>
            </a:r>
            <a:r>
              <a:rPr lang="ru-RU" sz="1200" dirty="0" smtClean="0"/>
              <a:t> </a:t>
            </a:r>
            <a:r>
              <a:rPr lang="ru-RU" sz="1200" dirty="0" err="1" smtClean="0"/>
              <a:t>Seed</a:t>
            </a:r>
            <a:r>
              <a:rPr lang="ru-RU" sz="1200" dirty="0" smtClean="0"/>
              <a:t> </a:t>
            </a:r>
            <a:r>
              <a:rPr lang="ru-RU" sz="1200" dirty="0" err="1" smtClean="0"/>
              <a:t>Oil</a:t>
            </a:r>
            <a:r>
              <a:rPr lang="ru-RU" sz="1200" dirty="0" smtClean="0"/>
              <a:t>* (органическое масло виноградных косточек), </a:t>
            </a:r>
            <a:r>
              <a:rPr lang="ru-RU" sz="1200" dirty="0" err="1" smtClean="0"/>
              <a:t>Lactic</a:t>
            </a:r>
            <a:r>
              <a:rPr lang="ru-RU" sz="1200" dirty="0" smtClean="0"/>
              <a:t> </a:t>
            </a:r>
            <a:r>
              <a:rPr lang="ru-RU" sz="1200" dirty="0" err="1" smtClean="0"/>
              <a:t>Acid</a:t>
            </a:r>
            <a:r>
              <a:rPr lang="ru-RU" sz="1200" dirty="0" smtClean="0"/>
              <a:t> (молочная кислота), </a:t>
            </a:r>
            <a:r>
              <a:rPr lang="ru-RU" sz="1200" dirty="0" err="1" smtClean="0"/>
              <a:t>Glycolic</a:t>
            </a:r>
            <a:r>
              <a:rPr lang="ru-RU" sz="1200" dirty="0" smtClean="0"/>
              <a:t> </a:t>
            </a:r>
            <a:r>
              <a:rPr lang="ru-RU" sz="1200" dirty="0" err="1" smtClean="0"/>
              <a:t>Acid</a:t>
            </a:r>
            <a:r>
              <a:rPr lang="ru-RU" sz="1200" dirty="0" smtClean="0"/>
              <a:t> (гликолевая кислота), </a:t>
            </a:r>
            <a:r>
              <a:rPr lang="ru-RU" sz="1200" dirty="0" err="1" smtClean="0"/>
              <a:t>Parfum</a:t>
            </a:r>
            <a:r>
              <a:rPr lang="ru-RU" sz="1200" dirty="0" smtClean="0"/>
              <a:t>, CI 15985.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                *  Органические ингредиенты.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ru-RU" sz="1600" dirty="0" smtClean="0"/>
              <a:t>  </a:t>
            </a: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endParaRPr lang="ru-RU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</a:t>
            </a:r>
            <a:endParaRPr lang="ru-RU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00702"/>
            <a:ext cx="47148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500" b="1" dirty="0" smtClean="0">
                <a:solidFill>
                  <a:srgbClr val="FC8328"/>
                </a:solidFill>
              </a:rPr>
              <a:t>+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C8328"/>
                </a:solidFill>
              </a:rPr>
              <a:t>КИСЛИЦА ЯКУТСКАЯ И КОСТОЧКИ КРАСНОЙ СМОРОДИНЫ </a:t>
            </a:r>
            <a:endParaRPr lang="ru-RU" sz="1500" b="1" dirty="0">
              <a:solidFill>
                <a:srgbClr val="FC832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72" y="633478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Объем: 450 мл.</a:t>
            </a:r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6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шт. в упаковке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71480"/>
            <a:ext cx="6072197" cy="830997"/>
          </a:xfrm>
          <a:prstGeom prst="rect">
            <a:avLst/>
          </a:prstGeom>
          <a:solidFill>
            <a:srgbClr val="FC8328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</a:t>
            </a:r>
            <a:r>
              <a:rPr lang="ru-RU" sz="2000" dirty="0" smtClean="0">
                <a:solidFill>
                  <a:schemeClr val="bg1"/>
                </a:solidFill>
              </a:rPr>
              <a:t>ПИЛИНГ ДЛЯ ТЕЛА</a:t>
            </a:r>
            <a:r>
              <a:rPr lang="ru-RU" sz="2400" dirty="0" smtClean="0">
                <a:solidFill>
                  <a:schemeClr val="bg1"/>
                </a:solidFill>
              </a:rPr>
              <a:t>         ЗОЛОТЫЕ ЯГОДЫ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                                 КАМЧАКТКИ</a:t>
            </a:r>
            <a:endParaRPr lang="ru-RU" sz="2400" dirty="0"/>
          </a:p>
        </p:txBody>
      </p:sp>
      <p:pic>
        <p:nvPicPr>
          <p:cNvPr id="27" name="Picture 11" descr="\\Pr035\publicd\Nastya_designer\Арктика\Present_pic\Snow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6286520"/>
            <a:ext cx="204779" cy="204779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0" y="15001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rgbClr val="FC8328"/>
                </a:solidFill>
              </a:rPr>
              <a:t>CO</a:t>
            </a:r>
            <a:r>
              <a:rPr lang="ru-RU" sz="1400" b="1" dirty="0" smtClean="0">
                <a:solidFill>
                  <a:srgbClr val="FC8328"/>
                </a:solidFill>
              </a:rPr>
              <a:t> СПЕЛЫМИ ЯГОДАМИ КАМЧАТСКОЙ ОБЛЕПИХИ</a:t>
            </a:r>
          </a:p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\\Pr035\publicd\Яна Лукачер\PlanetaOrganica_Kam-chat-ka - PRESENT PIC\Kam-chat-ka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7166"/>
            <a:ext cx="2695329" cy="667987"/>
          </a:xfrm>
          <a:prstGeom prst="rect">
            <a:avLst/>
          </a:prstGeom>
          <a:noFill/>
        </p:spPr>
      </p:pic>
      <p:pic>
        <p:nvPicPr>
          <p:cNvPr id="33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442905" cy="469506"/>
          </a:xfrm>
          <a:prstGeom prst="rect">
            <a:avLst/>
          </a:prstGeom>
          <a:noFill/>
        </p:spPr>
      </p:pic>
      <p:pic>
        <p:nvPicPr>
          <p:cNvPr id="35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714356"/>
            <a:ext cx="442905" cy="469506"/>
          </a:xfrm>
          <a:prstGeom prst="rect">
            <a:avLst/>
          </a:prstGeom>
          <a:noFill/>
        </p:spPr>
      </p:pic>
      <p:pic>
        <p:nvPicPr>
          <p:cNvPr id="16" name="Рисунок 15" descr="C:\Documents and Settings\rodivilova\Рабочий стол\ФОТО ОЛЕГ\Камчатка_Лукачер Яна\IMG_3668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80992" y="714356"/>
            <a:ext cx="6143644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Documents and Settings\rodivilova\Рабочий стол\ФОТО ОЛЕГ\Камчатка_Лукачер Яна\IMG_3659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14478" y="2357430"/>
            <a:ext cx="514353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rodivilova\Рабочий стол\shutterstock_61606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43914" cy="150019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КАМЧАТСКИЙ</a:t>
            </a:r>
            <a:r>
              <a:rPr lang="ru-RU" sz="2800" i="1" dirty="0" smtClean="0">
                <a:solidFill>
                  <a:srgbClr val="FFC000"/>
                </a:solidFill>
              </a:rPr>
              <a:t/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9068" y="1142984"/>
            <a:ext cx="5114932" cy="535784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ВУЛКАНИЧЕСКАЯ БИО-ГЛИНА</a:t>
            </a:r>
          </a:p>
          <a:p>
            <a:pPr>
              <a:buNone/>
            </a:pPr>
            <a:r>
              <a:rPr lang="ru-RU" sz="1600" dirty="0" smtClean="0"/>
              <a:t>           Добытая в вулканических резервуарах Камчатки </a:t>
            </a:r>
            <a:r>
              <a:rPr lang="ru-RU" sz="1600" dirty="0" err="1" smtClean="0"/>
              <a:t>био-глина</a:t>
            </a:r>
            <a:r>
              <a:rPr lang="ru-RU" sz="1600" dirty="0" smtClean="0"/>
              <a:t> не имеет аналогов во всем мире. Благодаря уникальному составу, включающему более 50 минералов, вулканическая глина улучшает обменные процессы в коже, глубоко очищает ее, разглаживает и подтягивает. Глина, словно губка, вытягивает из организма лишнюю жидкость, помогая избавиться от отёчности и </a:t>
            </a:r>
            <a:r>
              <a:rPr lang="ru-RU" sz="1600" dirty="0" err="1" smtClean="0"/>
              <a:t>целлюлита</a:t>
            </a:r>
            <a:r>
              <a:rPr lang="ru-RU" sz="1600" dirty="0" smtClean="0"/>
              <a:t>.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ТЕРМАЛЬНЫЕ ГРЯЗИ АПАЧИНСКИХ ИСТОЧНИКОВ</a:t>
            </a:r>
          </a:p>
          <a:p>
            <a:pPr>
              <a:buNone/>
            </a:pPr>
            <a:r>
              <a:rPr lang="ru-RU" sz="1600" dirty="0" smtClean="0"/>
              <a:t>           Благодаря уникальному минеральному составу, который веками формировался под воздействием подземных геотермальных вод, термальная грязь является одним из лучших средств для уменьшения объёмов тела и борьбы с </a:t>
            </a:r>
            <a:r>
              <a:rPr lang="ru-RU" sz="1600" dirty="0" err="1" smtClean="0"/>
              <a:t>целлюлитом</a:t>
            </a:r>
            <a:r>
              <a:rPr lang="ru-RU" sz="1600" dirty="0" smtClean="0"/>
              <a:t>. Смягчает кожу, делает ее гладкой и шелковистой, одновременно стимулируя расщепление жира и выведение избыточной жидкости.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СОЛЬ ОХОТСКОГО МОРЯ</a:t>
            </a:r>
          </a:p>
          <a:p>
            <a:pPr>
              <a:buNone/>
            </a:pPr>
            <a:r>
              <a:rPr lang="ru-RU" sz="1600" dirty="0" smtClean="0"/>
              <a:t>           Морская соль  богата такими микроэлементами  как железо, йод, магний, необходимыми  для красоты кожи и здоровья кожи. Благодаря  морской соли кожа приобретает упругость и наполняется энергией  морских глубин. Маленькие кристаллы соли  </a:t>
            </a:r>
            <a:r>
              <a:rPr lang="ru-RU" sz="1600" dirty="0" err="1" smtClean="0"/>
              <a:t>отшелушивают</a:t>
            </a:r>
            <a:r>
              <a:rPr lang="ru-RU" sz="1600" dirty="0" smtClean="0"/>
              <a:t>  кожу, делая её гладкой, словно шёлк</a:t>
            </a: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ДОКАЗАННЫЙ РЕЗУЛЬТАТ за 7 ДНЕЙ*</a:t>
            </a:r>
          </a:p>
          <a:p>
            <a:r>
              <a:rPr lang="ru-RU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99%  </a:t>
            </a:r>
            <a:r>
              <a:rPr lang="ru-RU" sz="2100" dirty="0" smtClean="0"/>
              <a:t>Безупречная гладкость кожи</a:t>
            </a:r>
          </a:p>
          <a:p>
            <a:r>
              <a:rPr lang="ru-RU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89%  </a:t>
            </a:r>
            <a:r>
              <a:rPr lang="ru-RU" sz="2100" dirty="0" smtClean="0"/>
              <a:t>Упругости и тонус кожи</a:t>
            </a:r>
          </a:p>
          <a:p>
            <a:r>
              <a:rPr lang="ru-RU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86%  </a:t>
            </a:r>
            <a:r>
              <a:rPr lang="ru-RU" sz="2100" dirty="0" smtClean="0"/>
              <a:t>Избавление от </a:t>
            </a:r>
            <a:r>
              <a:rPr lang="ru-RU" sz="2100" dirty="0" err="1" smtClean="0"/>
              <a:t>целлюлита</a:t>
            </a:r>
            <a:endParaRPr lang="ru-RU" sz="2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ru-RU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Состав:</a:t>
            </a:r>
            <a:r>
              <a:rPr lang="ru-RU" sz="1200" dirty="0" smtClean="0"/>
              <a:t> </a:t>
            </a:r>
            <a:r>
              <a:rPr lang="ru-RU" sz="1100" dirty="0" err="1" smtClean="0"/>
              <a:t>Maris</a:t>
            </a:r>
            <a:r>
              <a:rPr lang="ru-RU" sz="1100" dirty="0" smtClean="0"/>
              <a:t> </a:t>
            </a:r>
            <a:r>
              <a:rPr lang="ru-RU" sz="1100" dirty="0" err="1" smtClean="0"/>
              <a:t>Sal</a:t>
            </a:r>
            <a:r>
              <a:rPr lang="ru-RU" sz="1100" dirty="0" smtClean="0"/>
              <a:t> (морская соль), </a:t>
            </a:r>
            <a:r>
              <a:rPr lang="ru-RU" sz="1100" dirty="0" err="1" smtClean="0"/>
              <a:t>Clay</a:t>
            </a:r>
            <a:r>
              <a:rPr lang="ru-RU" sz="1100" dirty="0" smtClean="0"/>
              <a:t> (</a:t>
            </a:r>
            <a:r>
              <a:rPr lang="ru-RU" sz="1100" dirty="0" err="1" smtClean="0"/>
              <a:t>био-глина</a:t>
            </a:r>
            <a:r>
              <a:rPr lang="ru-RU" sz="1100" dirty="0" smtClean="0"/>
              <a:t>), </a:t>
            </a:r>
            <a:r>
              <a:rPr lang="ru-RU" sz="1100" dirty="0" err="1" smtClean="0"/>
              <a:t>Volcanic</a:t>
            </a:r>
            <a:r>
              <a:rPr lang="ru-RU" sz="1100" dirty="0" smtClean="0"/>
              <a:t> </a:t>
            </a:r>
            <a:r>
              <a:rPr lang="ru-RU" sz="1100" dirty="0" err="1" smtClean="0"/>
              <a:t>Soil</a:t>
            </a:r>
            <a:r>
              <a:rPr lang="ru-RU" sz="1100" dirty="0" smtClean="0"/>
              <a:t> (термальные грязи), </a:t>
            </a:r>
            <a:r>
              <a:rPr lang="ru-RU" sz="1100" dirty="0" err="1" smtClean="0"/>
              <a:t>Glycerin</a:t>
            </a:r>
            <a:r>
              <a:rPr lang="ru-RU" sz="1100" dirty="0" smtClean="0"/>
              <a:t>, </a:t>
            </a:r>
            <a:r>
              <a:rPr lang="ru-RU" sz="1100" dirty="0" err="1" smtClean="0"/>
              <a:t>Sodium</a:t>
            </a:r>
            <a:r>
              <a:rPr lang="ru-RU" sz="1100" dirty="0" smtClean="0"/>
              <a:t> </a:t>
            </a:r>
            <a:r>
              <a:rPr lang="ru-RU" sz="1100" dirty="0" err="1" smtClean="0"/>
              <a:t>Cocoyl</a:t>
            </a:r>
            <a:r>
              <a:rPr lang="ru-RU" sz="1100" dirty="0" smtClean="0"/>
              <a:t> </a:t>
            </a:r>
            <a:r>
              <a:rPr lang="ru-RU" sz="1100" dirty="0" err="1" smtClean="0"/>
              <a:t>Isethionate</a:t>
            </a:r>
            <a:r>
              <a:rPr lang="ru-RU" sz="1100" dirty="0" smtClean="0"/>
              <a:t>, </a:t>
            </a:r>
            <a:r>
              <a:rPr lang="ru-RU" sz="1100" dirty="0" err="1" smtClean="0"/>
              <a:t>Cetearyl</a:t>
            </a:r>
            <a:r>
              <a:rPr lang="ru-RU" sz="1100" dirty="0" smtClean="0"/>
              <a:t> </a:t>
            </a:r>
            <a:r>
              <a:rPr lang="ru-RU" sz="1100" dirty="0" err="1" smtClean="0"/>
              <a:t>Alcohol</a:t>
            </a:r>
            <a:r>
              <a:rPr lang="ru-RU" sz="1100" dirty="0" smtClean="0"/>
              <a:t>, </a:t>
            </a:r>
            <a:r>
              <a:rPr lang="ru-RU" sz="1100" dirty="0" err="1" smtClean="0"/>
              <a:t>Simmondsia</a:t>
            </a:r>
            <a:r>
              <a:rPr lang="ru-RU" sz="1100" dirty="0" smtClean="0"/>
              <a:t> </a:t>
            </a:r>
            <a:r>
              <a:rPr lang="ru-RU" sz="1100" dirty="0" err="1" smtClean="0"/>
              <a:t>Chinensis</a:t>
            </a:r>
            <a:r>
              <a:rPr lang="ru-RU" sz="1100" dirty="0" smtClean="0"/>
              <a:t> </a:t>
            </a:r>
            <a:r>
              <a:rPr lang="ru-RU" sz="1100" dirty="0" err="1" smtClean="0"/>
              <a:t>Seed</a:t>
            </a:r>
            <a:r>
              <a:rPr lang="ru-RU" sz="1100" dirty="0" smtClean="0"/>
              <a:t> </a:t>
            </a:r>
            <a:r>
              <a:rPr lang="ru-RU" sz="1100" dirty="0" err="1" smtClean="0"/>
              <a:t>Oil</a:t>
            </a:r>
            <a:r>
              <a:rPr lang="ru-RU" sz="1100" dirty="0" smtClean="0"/>
              <a:t> (масло </a:t>
            </a:r>
            <a:r>
              <a:rPr lang="ru-RU" sz="1100" dirty="0" err="1" smtClean="0"/>
              <a:t>жожоба</a:t>
            </a:r>
            <a:r>
              <a:rPr lang="ru-RU" sz="1100" dirty="0" smtClean="0"/>
              <a:t>), </a:t>
            </a:r>
            <a:r>
              <a:rPr lang="ru-RU" sz="1100" dirty="0" err="1" smtClean="0"/>
              <a:t>Pinus</a:t>
            </a:r>
            <a:r>
              <a:rPr lang="ru-RU" sz="1100" dirty="0" smtClean="0"/>
              <a:t> </a:t>
            </a:r>
            <a:r>
              <a:rPr lang="ru-RU" sz="1100" dirty="0" err="1" smtClean="0"/>
              <a:t>Sibirica</a:t>
            </a:r>
            <a:r>
              <a:rPr lang="ru-RU" sz="1100" dirty="0" smtClean="0"/>
              <a:t> </a:t>
            </a:r>
            <a:r>
              <a:rPr lang="ru-RU" sz="1100" dirty="0" err="1" smtClean="0"/>
              <a:t>Seed</a:t>
            </a:r>
            <a:r>
              <a:rPr lang="ru-RU" sz="1100" dirty="0" smtClean="0"/>
              <a:t> </a:t>
            </a:r>
            <a:r>
              <a:rPr lang="ru-RU" sz="1100" dirty="0" err="1" smtClean="0"/>
              <a:t>Oil</a:t>
            </a:r>
            <a:r>
              <a:rPr lang="ru-RU" sz="1100" dirty="0" smtClean="0"/>
              <a:t> (кедровое масло), </a:t>
            </a:r>
            <a:r>
              <a:rPr lang="ru-RU" sz="1100" dirty="0" err="1" smtClean="0"/>
              <a:t>Sophora</a:t>
            </a:r>
            <a:r>
              <a:rPr lang="ru-RU" sz="1100" dirty="0" smtClean="0"/>
              <a:t> </a:t>
            </a:r>
            <a:r>
              <a:rPr lang="ru-RU" sz="1100" dirty="0" err="1" smtClean="0"/>
              <a:t>Japonica</a:t>
            </a:r>
            <a:r>
              <a:rPr lang="ru-RU" sz="1100" dirty="0" smtClean="0"/>
              <a:t> </a:t>
            </a:r>
            <a:r>
              <a:rPr lang="ru-RU" sz="1100" dirty="0" err="1" smtClean="0"/>
              <a:t>Flower</a:t>
            </a:r>
            <a:r>
              <a:rPr lang="ru-RU" sz="1100" dirty="0" smtClean="0"/>
              <a:t> </a:t>
            </a:r>
            <a:r>
              <a:rPr lang="ru-RU" sz="1100" dirty="0" err="1" smtClean="0"/>
              <a:t>Extract</a:t>
            </a:r>
            <a:r>
              <a:rPr lang="ru-RU" sz="1100" dirty="0" smtClean="0"/>
              <a:t> (экстракт софоры японской), </a:t>
            </a:r>
            <a:r>
              <a:rPr lang="ru-RU" sz="1100" dirty="0" err="1" smtClean="0"/>
              <a:t>Ascophyllum</a:t>
            </a:r>
            <a:r>
              <a:rPr lang="ru-RU" sz="1100" dirty="0" smtClean="0"/>
              <a:t> </a:t>
            </a:r>
            <a:r>
              <a:rPr lang="ru-RU" sz="1100" dirty="0" err="1" smtClean="0"/>
              <a:t>Nodosum</a:t>
            </a:r>
            <a:r>
              <a:rPr lang="ru-RU" sz="1100" dirty="0" smtClean="0"/>
              <a:t> </a:t>
            </a:r>
            <a:r>
              <a:rPr lang="ru-RU" sz="1100" dirty="0" err="1" smtClean="0"/>
              <a:t>Extract</a:t>
            </a:r>
            <a:r>
              <a:rPr lang="ru-RU" sz="1100" dirty="0" smtClean="0"/>
              <a:t> (экстракт бурой водоросли), </a:t>
            </a:r>
            <a:r>
              <a:rPr lang="ru-RU" sz="1100" dirty="0" err="1" smtClean="0"/>
              <a:t>Arnica</a:t>
            </a:r>
            <a:r>
              <a:rPr lang="ru-RU" sz="1100" dirty="0" smtClean="0"/>
              <a:t> </a:t>
            </a:r>
            <a:r>
              <a:rPr lang="ru-RU" sz="1100" dirty="0" err="1" smtClean="0"/>
              <a:t>Montana</a:t>
            </a:r>
            <a:r>
              <a:rPr lang="ru-RU" sz="1100" dirty="0" smtClean="0"/>
              <a:t> </a:t>
            </a:r>
            <a:r>
              <a:rPr lang="ru-RU" sz="1100" dirty="0" err="1" smtClean="0"/>
              <a:t>Flower</a:t>
            </a:r>
            <a:r>
              <a:rPr lang="ru-RU" sz="1100" dirty="0" smtClean="0"/>
              <a:t> </a:t>
            </a:r>
            <a:r>
              <a:rPr lang="ru-RU" sz="1100" dirty="0" err="1" smtClean="0"/>
              <a:t>Extract</a:t>
            </a:r>
            <a:r>
              <a:rPr lang="ru-RU" sz="1100" dirty="0" smtClean="0"/>
              <a:t>* (органический экстракт арники горной), </a:t>
            </a:r>
            <a:r>
              <a:rPr lang="ru-RU" sz="1100" dirty="0" err="1" smtClean="0"/>
              <a:t>Panax</a:t>
            </a:r>
            <a:r>
              <a:rPr lang="ru-RU" sz="1100" dirty="0" smtClean="0"/>
              <a:t> </a:t>
            </a:r>
            <a:r>
              <a:rPr lang="ru-RU" sz="1100" dirty="0" err="1" smtClean="0"/>
              <a:t>Ginseng</a:t>
            </a:r>
            <a:r>
              <a:rPr lang="ru-RU" sz="1100" dirty="0" smtClean="0"/>
              <a:t> </a:t>
            </a:r>
            <a:r>
              <a:rPr lang="ru-RU" sz="1100" dirty="0" err="1" smtClean="0"/>
              <a:t>Root</a:t>
            </a:r>
            <a:r>
              <a:rPr lang="ru-RU" sz="1100" dirty="0" smtClean="0"/>
              <a:t> </a:t>
            </a:r>
            <a:r>
              <a:rPr lang="ru-RU" sz="1100" dirty="0" err="1" smtClean="0"/>
              <a:t>Extract</a:t>
            </a:r>
            <a:r>
              <a:rPr lang="ru-RU" sz="1100" dirty="0" smtClean="0"/>
              <a:t>* (органический экстракт женьшеня корня), </a:t>
            </a:r>
            <a:r>
              <a:rPr lang="ru-RU" sz="1100" dirty="0" err="1" smtClean="0"/>
              <a:t>Fucus</a:t>
            </a:r>
            <a:r>
              <a:rPr lang="ru-RU" sz="1100" dirty="0" smtClean="0"/>
              <a:t> </a:t>
            </a:r>
            <a:r>
              <a:rPr lang="ru-RU" sz="1100" dirty="0" err="1" smtClean="0"/>
              <a:t>Vesiculosus</a:t>
            </a:r>
            <a:r>
              <a:rPr lang="ru-RU" sz="1100" dirty="0" smtClean="0"/>
              <a:t> </a:t>
            </a:r>
            <a:r>
              <a:rPr lang="ru-RU" sz="1100" dirty="0" err="1" smtClean="0"/>
              <a:t>Extract</a:t>
            </a:r>
            <a:r>
              <a:rPr lang="ru-RU" sz="1100" dirty="0" smtClean="0"/>
              <a:t> (экстракт ВОДОРОСЛИ фукус), </a:t>
            </a:r>
            <a:r>
              <a:rPr lang="ru-RU" sz="1100" dirty="0" err="1" smtClean="0"/>
              <a:t>Malva</a:t>
            </a:r>
            <a:r>
              <a:rPr lang="ru-RU" sz="1100" dirty="0" smtClean="0"/>
              <a:t> </a:t>
            </a:r>
            <a:r>
              <a:rPr lang="ru-RU" sz="1100" dirty="0" err="1" smtClean="0"/>
              <a:t>Sylvestris</a:t>
            </a:r>
            <a:r>
              <a:rPr lang="ru-RU" sz="1100" dirty="0" smtClean="0"/>
              <a:t> </a:t>
            </a:r>
            <a:r>
              <a:rPr lang="ru-RU" sz="1100" dirty="0" err="1" smtClean="0"/>
              <a:t>Flower</a:t>
            </a:r>
            <a:r>
              <a:rPr lang="ru-RU" sz="1100" dirty="0" smtClean="0"/>
              <a:t> </a:t>
            </a:r>
            <a:r>
              <a:rPr lang="ru-RU" sz="1100" dirty="0" err="1" smtClean="0"/>
              <a:t>Extract</a:t>
            </a:r>
            <a:r>
              <a:rPr lang="ru-RU" sz="1100" dirty="0" smtClean="0"/>
              <a:t>* (органический экстракт мальвы цветов), </a:t>
            </a:r>
            <a:r>
              <a:rPr lang="ru-RU" sz="1100" dirty="0" err="1" smtClean="0"/>
              <a:t>Retinyl</a:t>
            </a:r>
            <a:r>
              <a:rPr lang="ru-RU" sz="1100" dirty="0" smtClean="0"/>
              <a:t> </a:t>
            </a:r>
            <a:r>
              <a:rPr lang="ru-RU" sz="1100" dirty="0" err="1" smtClean="0"/>
              <a:t>Palmitate</a:t>
            </a:r>
            <a:r>
              <a:rPr lang="ru-RU" sz="1100" dirty="0" smtClean="0"/>
              <a:t> (витамин А), </a:t>
            </a:r>
            <a:r>
              <a:rPr lang="ru-RU" sz="1100" dirty="0" err="1" smtClean="0"/>
              <a:t>Panthenol</a:t>
            </a:r>
            <a:r>
              <a:rPr lang="ru-RU" sz="1100" dirty="0" smtClean="0"/>
              <a:t> (витамин В5), </a:t>
            </a:r>
            <a:r>
              <a:rPr lang="ru-RU" sz="1100" dirty="0" err="1" smtClean="0"/>
              <a:t>Tocopherol</a:t>
            </a:r>
            <a:r>
              <a:rPr lang="ru-RU" sz="1100" dirty="0" smtClean="0"/>
              <a:t> (витамин E), </a:t>
            </a:r>
            <a:r>
              <a:rPr lang="ru-RU" sz="1100" dirty="0" err="1" smtClean="0"/>
              <a:t>Caffeine</a:t>
            </a:r>
            <a:r>
              <a:rPr lang="ru-RU" sz="1100" dirty="0" smtClean="0"/>
              <a:t> (кофеин), </a:t>
            </a:r>
            <a:r>
              <a:rPr lang="ru-RU" sz="1100" dirty="0" err="1" smtClean="0"/>
              <a:t>Parfum</a:t>
            </a:r>
            <a:r>
              <a:rPr lang="ru-RU" sz="1100" dirty="0" smtClean="0"/>
              <a:t>.</a:t>
            </a:r>
            <a:endParaRPr lang="ru-RU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00702"/>
            <a:ext cx="47148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+ТЕРМАЛЬНЫЕ ГРЯЗИ  АПАЧИНСКИХИСТОЧНИКОВ</a:t>
            </a:r>
          </a:p>
          <a:p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И СОЛЬ ОХОТСКОГО МОРЯ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72" y="633478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Объем: 450 мл.</a:t>
            </a:r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6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шт. в упаковке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71480"/>
            <a:ext cx="6072197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</a:t>
            </a:r>
            <a:r>
              <a:rPr lang="ru-RU" sz="2000" dirty="0" smtClean="0">
                <a:solidFill>
                  <a:schemeClr val="bg1"/>
                </a:solidFill>
              </a:rPr>
              <a:t>СКРАБ ДЛЯ ТЕЛА</a:t>
            </a:r>
            <a:r>
              <a:rPr lang="ru-RU" sz="2400" dirty="0" smtClean="0">
                <a:solidFill>
                  <a:schemeClr val="bg1"/>
                </a:solidFill>
              </a:rPr>
              <a:t>         ИДЕАЛЬНАЯ КОЖА</a:t>
            </a:r>
            <a:endParaRPr lang="ru-RU" sz="2400" dirty="0"/>
          </a:p>
        </p:txBody>
      </p:sp>
      <p:pic>
        <p:nvPicPr>
          <p:cNvPr id="27" name="Picture 11" descr="\\Pr035\publicd\Nastya_designer\Арктика\Present_pic\Snow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6286520"/>
            <a:ext cx="204779" cy="204779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285720" y="1071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ВУЛКАНИЧЕСКОЙ БИО-ГЛИНЕ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\\Pr035\publicd\Яна Лукачер\PlanetaOrganica_Kam-chat-ka - PRESENT PIC\Kam-chat-ka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7166"/>
            <a:ext cx="2695329" cy="667987"/>
          </a:xfrm>
          <a:prstGeom prst="rect">
            <a:avLst/>
          </a:prstGeom>
          <a:noFill/>
        </p:spPr>
      </p:pic>
      <p:pic>
        <p:nvPicPr>
          <p:cNvPr id="33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442905" cy="469506"/>
          </a:xfrm>
          <a:prstGeom prst="rect">
            <a:avLst/>
          </a:prstGeom>
          <a:noFill/>
        </p:spPr>
      </p:pic>
      <p:pic>
        <p:nvPicPr>
          <p:cNvPr id="35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571480"/>
            <a:ext cx="442905" cy="469506"/>
          </a:xfrm>
          <a:prstGeom prst="rect">
            <a:avLst/>
          </a:prstGeom>
          <a:noFill/>
        </p:spPr>
      </p:pic>
      <p:pic>
        <p:nvPicPr>
          <p:cNvPr id="14" name="Рисунок 13" descr="C:\Documents and Settings\rodivilova\Рабочий стол\ФОТО ОЛЕГ\Камчатка_Лукачер Яна\IMG_3672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28" y="357166"/>
            <a:ext cx="621510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rodivilova\Рабочий стол\ФОТО ОЛЕГ\Камчатка_Лукачер Яна\IMG_3661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85916" y="2071678"/>
            <a:ext cx="550072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C:\Documents and Settings\rodivilova\Рабочий стол\ФОТО ОЛЕГ\Камчатка_Лукачер Яна\IMG_3670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57288" y="285728"/>
            <a:ext cx="6643734" cy="674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rodivilova\Рабочий стол\shutterstock_61606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43914" cy="150019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D0A172"/>
                </a:solidFill>
              </a:rPr>
              <a:t>МУЛЬТИАКТИВНОЕ</a:t>
            </a:r>
            <a:r>
              <a:rPr lang="ru-RU" sz="2800" i="1" dirty="0" smtClean="0">
                <a:solidFill>
                  <a:srgbClr val="FFC000"/>
                </a:solidFill>
              </a:rPr>
              <a:t/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214422"/>
            <a:ext cx="5357818" cy="535784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500" b="1" dirty="0" smtClean="0">
                <a:solidFill>
                  <a:srgbClr val="D0A172"/>
                </a:solidFill>
              </a:rPr>
              <a:t>ТЕРМАЛЬНЫЕ ГРЯЗИ АПАЧИНСКИХ ИСТОЧНИКОВ</a:t>
            </a:r>
          </a:p>
          <a:p>
            <a:pPr>
              <a:buNone/>
            </a:pPr>
            <a:r>
              <a:rPr lang="ru-RU" sz="2000" dirty="0" smtClean="0"/>
              <a:t>         </a:t>
            </a:r>
            <a:r>
              <a:rPr lang="ru-RU" sz="1800" dirty="0" smtClean="0"/>
              <a:t>Благодаря уникальному минеральному составу, который веками формировался под воздействием подземных геотермальных вод, термальная грязь является одним из лучших средств по борьбе с лишним весом и </a:t>
            </a:r>
            <a:r>
              <a:rPr lang="ru-RU" sz="1800" dirty="0" err="1" smtClean="0"/>
              <a:t>целлюлитом</a:t>
            </a:r>
            <a:r>
              <a:rPr lang="ru-RU" sz="1800" dirty="0" smtClean="0"/>
              <a:t>. Минеральные компоненты грязи выводят шлаки, способствуют активации обменных процессов, стимулируют расщепление жира и отток избыточной жидкости из организма. 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500" b="1" dirty="0" smtClean="0">
                <a:solidFill>
                  <a:srgbClr val="D0A172"/>
                </a:solidFill>
              </a:rPr>
              <a:t>САХАЛИНСКИЙ ФУКУС</a:t>
            </a:r>
          </a:p>
          <a:p>
            <a:pPr>
              <a:buNone/>
            </a:pPr>
            <a:r>
              <a:rPr lang="ru-RU" sz="1800" dirty="0" smtClean="0"/>
              <a:t>           Эта бурая водоросль добывается в Охотском море с мая по август. Именно в этот период фукус особенно насыщен органическими веществами, извлеченными из морской воды. Фукус стимулирует кровообращение, способствует расширению сосудов. Благодаря этому активируются процессы расщепления подкожных жиров и выведения шлаков из организма.</a:t>
            </a:r>
            <a:endParaRPr lang="ru-RU" sz="1600" dirty="0" smtClean="0"/>
          </a:p>
          <a:p>
            <a:r>
              <a:rPr lang="ru-RU" sz="2500" b="1" dirty="0" smtClean="0">
                <a:solidFill>
                  <a:srgbClr val="D0A172"/>
                </a:solidFill>
              </a:rPr>
              <a:t>ДАЛЬНЕВОСТОЧНЫЙ ПЛЮЩ</a:t>
            </a:r>
          </a:p>
          <a:p>
            <a:pPr>
              <a:buNone/>
            </a:pPr>
            <a:r>
              <a:rPr lang="ru-RU" sz="1600" dirty="0" smtClean="0"/>
              <a:t>             Обладает </a:t>
            </a:r>
            <a:r>
              <a:rPr lang="ru-RU" sz="1600" dirty="0" err="1" smtClean="0"/>
              <a:t>антицеллюлитным</a:t>
            </a:r>
            <a:r>
              <a:rPr lang="ru-RU" sz="1600" dirty="0" smtClean="0"/>
              <a:t> и дренирующим свойствами. Сапонины плюща способствуют высвобождению липидов из жировых клеток кожи для последующего их использования в качестве источника энергии. Улучшает кровообращение, способствует выведению из тканей лишней жидкости, повышает упругость и эластичность кожи.</a:t>
            </a:r>
          </a:p>
          <a:p>
            <a:r>
              <a:rPr lang="ru-RU" sz="2900" b="1" dirty="0" smtClean="0">
                <a:solidFill>
                  <a:srgbClr val="D0A172"/>
                </a:solidFill>
              </a:rPr>
              <a:t>ДОКАЗАННЫЙ РЕЗУЛЬТАТ за 2 НЕДЕЛИ*</a:t>
            </a:r>
          </a:p>
          <a:p>
            <a:r>
              <a:rPr lang="ru-RU" sz="2900" b="1" dirty="0" smtClean="0">
                <a:solidFill>
                  <a:srgbClr val="D0A172"/>
                </a:solidFill>
              </a:rPr>
              <a:t>96%  </a:t>
            </a:r>
            <a:r>
              <a:rPr lang="ru-RU" sz="2700" dirty="0" smtClean="0"/>
              <a:t>Заметное уменьшение объёмов тела</a:t>
            </a:r>
          </a:p>
          <a:p>
            <a:r>
              <a:rPr lang="ru-RU" sz="2900" b="1" dirty="0" smtClean="0">
                <a:solidFill>
                  <a:srgbClr val="D0A172"/>
                </a:solidFill>
              </a:rPr>
              <a:t>94%  </a:t>
            </a:r>
            <a:r>
              <a:rPr lang="ru-RU" sz="2700" dirty="0" err="1" smtClean="0"/>
              <a:t>Избавлениеот</a:t>
            </a:r>
            <a:r>
              <a:rPr lang="ru-RU" sz="2700" dirty="0" smtClean="0"/>
              <a:t> </a:t>
            </a:r>
            <a:r>
              <a:rPr lang="ru-RU" sz="2700" dirty="0" err="1" smtClean="0"/>
              <a:t>целлюлита</a:t>
            </a:r>
            <a:endParaRPr lang="ru-RU" sz="2700" dirty="0" smtClean="0"/>
          </a:p>
          <a:p>
            <a:r>
              <a:rPr lang="ru-RU" sz="2900" b="1" dirty="0" smtClean="0">
                <a:solidFill>
                  <a:srgbClr val="D0A172"/>
                </a:solidFill>
              </a:rPr>
              <a:t>98%  </a:t>
            </a:r>
            <a:r>
              <a:rPr lang="ru-RU" sz="2700" dirty="0" smtClean="0"/>
              <a:t>Более </a:t>
            </a:r>
            <a:r>
              <a:rPr lang="ru-RU" sz="2700" dirty="0" err="1" smtClean="0"/>
              <a:t>упругаяи</a:t>
            </a:r>
            <a:r>
              <a:rPr lang="ru-RU" sz="2700" dirty="0" smtClean="0"/>
              <a:t> подтянутая кожа</a:t>
            </a:r>
          </a:p>
          <a:p>
            <a:endParaRPr lang="ru-RU" sz="2700" b="1" dirty="0" smtClean="0"/>
          </a:p>
          <a:p>
            <a:pPr>
              <a:buNone/>
            </a:pP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ru-RU" sz="1600" dirty="0" smtClean="0"/>
              <a:t>       </a:t>
            </a: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endParaRPr lang="ru-RU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00702"/>
            <a:ext cx="47148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500" b="1" dirty="0" smtClean="0">
                <a:solidFill>
                  <a:srgbClr val="D0A172"/>
                </a:solidFill>
              </a:rPr>
              <a:t>+САХАЛИНСКИЙ ФУКУС  </a:t>
            </a:r>
          </a:p>
          <a:p>
            <a:r>
              <a:rPr lang="ru-RU" sz="1500" b="1" dirty="0" smtClean="0">
                <a:solidFill>
                  <a:srgbClr val="D0A172"/>
                </a:solidFill>
              </a:rPr>
              <a:t>   И ДАЛЬНЕВОСТОЧНЫЙ ПЛЮЩ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15272" y="633478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Объем: 450 мл.</a:t>
            </a:r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6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шт. в упаковке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71480"/>
            <a:ext cx="6072197" cy="461665"/>
          </a:xfrm>
          <a:prstGeom prst="rect">
            <a:avLst/>
          </a:prstGeom>
          <a:solidFill>
            <a:srgbClr val="D0A17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</a:t>
            </a:r>
            <a:r>
              <a:rPr lang="ru-RU" sz="2000" dirty="0" smtClean="0">
                <a:solidFill>
                  <a:schemeClr val="bg1"/>
                </a:solidFill>
              </a:rPr>
              <a:t>ОБЁРТЫВАНИЕ ДЛЯ ТЕЛА </a:t>
            </a:r>
            <a:r>
              <a:rPr lang="ru-RU" sz="2400" dirty="0" smtClean="0">
                <a:solidFill>
                  <a:schemeClr val="bg1"/>
                </a:solidFill>
              </a:rPr>
              <a:t>         ДЛЯ ПОХУДЕНИЯ</a:t>
            </a:r>
            <a:endParaRPr lang="ru-RU" sz="2400" dirty="0"/>
          </a:p>
        </p:txBody>
      </p:sp>
      <p:pic>
        <p:nvPicPr>
          <p:cNvPr id="27" name="Picture 11" descr="\\Pr035\publicd\Nastya_designer\Арктика\Present_pic\Snow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6286520"/>
            <a:ext cx="204779" cy="204779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214282" y="107154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D0A172"/>
                </a:solidFill>
              </a:rPr>
              <a:t>НА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D0A172"/>
                </a:solidFill>
              </a:rPr>
              <a:t>НА ТЕРМАЛЬНОЙ ГРЯЗИ АПАЧИНСКИХ ИСТОЧНИКОВ КАМЧАТКИ</a:t>
            </a:r>
          </a:p>
          <a:p>
            <a:endParaRPr lang="ru-RU" sz="1400" dirty="0">
              <a:solidFill>
                <a:srgbClr val="D0A172"/>
              </a:solidFill>
            </a:endParaRPr>
          </a:p>
        </p:txBody>
      </p:sp>
      <p:pic>
        <p:nvPicPr>
          <p:cNvPr id="4" name="Picture 2" descr="\\Pr035\publicd\Яна Лукачер\PlanetaOrganica_Kam-chat-ka - PRESENT PIC\Kam-chat-ka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57166"/>
            <a:ext cx="2695329" cy="667987"/>
          </a:xfrm>
          <a:prstGeom prst="rect">
            <a:avLst/>
          </a:prstGeom>
          <a:noFill/>
        </p:spPr>
      </p:pic>
      <p:pic>
        <p:nvPicPr>
          <p:cNvPr id="33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142852"/>
            <a:ext cx="442905" cy="469506"/>
          </a:xfrm>
          <a:prstGeom prst="rect">
            <a:avLst/>
          </a:prstGeom>
          <a:noFill/>
        </p:spPr>
      </p:pic>
      <p:pic>
        <p:nvPicPr>
          <p:cNvPr id="13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571480"/>
            <a:ext cx="442905" cy="46950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714612" y="5286389"/>
            <a:ext cx="65722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Состав: </a:t>
            </a:r>
            <a:r>
              <a:rPr lang="ru-RU" sz="800" dirty="0" err="1" smtClean="0"/>
              <a:t>Aqua</a:t>
            </a:r>
            <a:r>
              <a:rPr lang="ru-RU" sz="800" dirty="0" smtClean="0"/>
              <a:t> </a:t>
            </a:r>
            <a:r>
              <a:rPr lang="ru-RU" sz="800" dirty="0" err="1" smtClean="0"/>
              <a:t>with</a:t>
            </a:r>
            <a:r>
              <a:rPr lang="ru-RU" sz="800" dirty="0" smtClean="0"/>
              <a:t> </a:t>
            </a:r>
            <a:r>
              <a:rPr lang="ru-RU" sz="800" dirty="0" err="1" smtClean="0"/>
              <a:t>infusions</a:t>
            </a:r>
            <a:r>
              <a:rPr lang="ru-RU" sz="800" dirty="0" smtClean="0"/>
              <a:t> </a:t>
            </a:r>
            <a:r>
              <a:rPr lang="ru-RU" sz="800" dirty="0" err="1" smtClean="0"/>
              <a:t>of</a:t>
            </a:r>
            <a:r>
              <a:rPr lang="ru-RU" sz="800" dirty="0" smtClean="0"/>
              <a:t> </a:t>
            </a:r>
            <a:r>
              <a:rPr lang="ru-RU" sz="800" dirty="0" err="1" smtClean="0"/>
              <a:t>Fucus</a:t>
            </a:r>
            <a:r>
              <a:rPr lang="ru-RU" sz="800" dirty="0" smtClean="0"/>
              <a:t> </a:t>
            </a:r>
            <a:r>
              <a:rPr lang="ru-RU" sz="800" dirty="0" err="1" smtClean="0"/>
              <a:t>Vesiculosus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dirty="0" smtClean="0"/>
              <a:t> (настой водоросли фукус), </a:t>
            </a:r>
            <a:r>
              <a:rPr lang="ru-RU" sz="800" dirty="0" err="1" smtClean="0"/>
              <a:t>Volcanic</a:t>
            </a:r>
            <a:r>
              <a:rPr lang="ru-RU" sz="800" dirty="0" smtClean="0"/>
              <a:t> </a:t>
            </a:r>
            <a:r>
              <a:rPr lang="ru-RU" sz="800" dirty="0" err="1" smtClean="0"/>
              <a:t>Soil</a:t>
            </a:r>
            <a:r>
              <a:rPr lang="ru-RU" sz="800" dirty="0" smtClean="0"/>
              <a:t> (термальные грязи ), </a:t>
            </a:r>
            <a:r>
              <a:rPr lang="ru-RU" sz="800" dirty="0" err="1" smtClean="0"/>
              <a:t>Kaolin</a:t>
            </a:r>
            <a:r>
              <a:rPr lang="ru-RU" sz="800" dirty="0" smtClean="0"/>
              <a:t> (белая глина), </a:t>
            </a:r>
            <a:r>
              <a:rPr lang="ru-RU" sz="800" dirty="0" err="1" smtClean="0"/>
              <a:t>Cetearyl</a:t>
            </a:r>
            <a:r>
              <a:rPr lang="ru-RU" sz="800" dirty="0" smtClean="0"/>
              <a:t> </a:t>
            </a:r>
            <a:r>
              <a:rPr lang="ru-RU" sz="800" dirty="0" err="1" smtClean="0"/>
              <a:t>Аlcohol</a:t>
            </a:r>
            <a:r>
              <a:rPr lang="ru-RU" sz="800" dirty="0" smtClean="0"/>
              <a:t>, </a:t>
            </a:r>
            <a:r>
              <a:rPr lang="ru-RU" sz="800" dirty="0" err="1" smtClean="0"/>
              <a:t>Butyrospermum</a:t>
            </a:r>
            <a:r>
              <a:rPr lang="ru-RU" sz="800" dirty="0" smtClean="0"/>
              <a:t> </a:t>
            </a:r>
            <a:r>
              <a:rPr lang="ru-RU" sz="800" dirty="0" err="1" smtClean="0"/>
              <a:t>Parkii</a:t>
            </a:r>
            <a:r>
              <a:rPr lang="ru-RU" sz="800" dirty="0" smtClean="0"/>
              <a:t> </a:t>
            </a:r>
            <a:r>
              <a:rPr lang="ru-RU" sz="800" dirty="0" err="1" smtClean="0"/>
              <a:t>Butter</a:t>
            </a:r>
            <a:r>
              <a:rPr lang="ru-RU" sz="800" dirty="0" smtClean="0"/>
              <a:t>* (органическое масло </a:t>
            </a:r>
            <a:r>
              <a:rPr lang="ru-RU" sz="800" dirty="0" err="1" smtClean="0"/>
              <a:t>ши</a:t>
            </a:r>
            <a:r>
              <a:rPr lang="ru-RU" sz="800" dirty="0" smtClean="0"/>
              <a:t>), </a:t>
            </a:r>
            <a:r>
              <a:rPr lang="ru-RU" sz="800" dirty="0" err="1" smtClean="0"/>
              <a:t>Glycerin</a:t>
            </a:r>
            <a:r>
              <a:rPr lang="ru-RU" sz="800" dirty="0" smtClean="0"/>
              <a:t>, </a:t>
            </a:r>
            <a:r>
              <a:rPr lang="ru-RU" sz="800" dirty="0" err="1" smtClean="0"/>
              <a:t>Coffea</a:t>
            </a:r>
            <a:r>
              <a:rPr lang="ru-RU" sz="800" dirty="0" smtClean="0"/>
              <a:t> </a:t>
            </a:r>
            <a:r>
              <a:rPr lang="ru-RU" sz="800" dirty="0" err="1" smtClean="0"/>
              <a:t>Arabica</a:t>
            </a:r>
            <a:r>
              <a:rPr lang="ru-RU" sz="800" dirty="0" smtClean="0"/>
              <a:t> </a:t>
            </a:r>
            <a:r>
              <a:rPr lang="ru-RU" sz="800" dirty="0" err="1" smtClean="0"/>
              <a:t>Seed</a:t>
            </a:r>
            <a:r>
              <a:rPr lang="ru-RU" sz="800" dirty="0" smtClean="0"/>
              <a:t> </a:t>
            </a:r>
            <a:r>
              <a:rPr lang="ru-RU" sz="800" dirty="0" err="1" smtClean="0"/>
              <a:t>Oil</a:t>
            </a:r>
            <a:r>
              <a:rPr lang="ru-RU" sz="800" dirty="0" smtClean="0"/>
              <a:t>* (органическое масло зеленого кофе), </a:t>
            </a:r>
            <a:r>
              <a:rPr lang="ru-RU" sz="800" dirty="0" err="1" smtClean="0"/>
              <a:t>Hedera</a:t>
            </a:r>
            <a:r>
              <a:rPr lang="ru-RU" sz="800" dirty="0" smtClean="0"/>
              <a:t> </a:t>
            </a:r>
            <a:r>
              <a:rPr lang="ru-RU" sz="800" dirty="0" err="1" smtClean="0"/>
              <a:t>Helix</a:t>
            </a:r>
            <a:r>
              <a:rPr lang="ru-RU" sz="800" dirty="0" smtClean="0"/>
              <a:t> </a:t>
            </a:r>
            <a:r>
              <a:rPr lang="ru-RU" sz="800" dirty="0" err="1" smtClean="0"/>
              <a:t>Leaf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dirty="0" smtClean="0"/>
              <a:t>* (органический экстракт плюща), </a:t>
            </a:r>
            <a:r>
              <a:rPr lang="ru-RU" sz="800" dirty="0" err="1" smtClean="0"/>
              <a:t>Laminaria</a:t>
            </a:r>
            <a:r>
              <a:rPr lang="ru-RU" sz="800" dirty="0" smtClean="0"/>
              <a:t> </a:t>
            </a:r>
            <a:r>
              <a:rPr lang="ru-RU" sz="800" dirty="0" err="1" smtClean="0"/>
              <a:t>Angustata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dirty="0" smtClean="0"/>
              <a:t> (экстракт ламинарии), </a:t>
            </a:r>
            <a:r>
              <a:rPr lang="ru-RU" sz="800" dirty="0" err="1" smtClean="0"/>
              <a:t>Panax</a:t>
            </a:r>
            <a:r>
              <a:rPr lang="ru-RU" sz="800" dirty="0" smtClean="0"/>
              <a:t> </a:t>
            </a:r>
            <a:r>
              <a:rPr lang="ru-RU" sz="800" dirty="0" err="1" smtClean="0"/>
              <a:t>Ginseng</a:t>
            </a:r>
            <a:r>
              <a:rPr lang="ru-RU" sz="800" dirty="0" smtClean="0"/>
              <a:t> </a:t>
            </a:r>
            <a:r>
              <a:rPr lang="ru-RU" sz="800" dirty="0" err="1" smtClean="0"/>
              <a:t>Root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dirty="0" smtClean="0"/>
              <a:t> (экстракт женьшеня), </a:t>
            </a:r>
            <a:r>
              <a:rPr lang="ru-RU" sz="800" dirty="0" err="1" smtClean="0"/>
              <a:t>Aralia</a:t>
            </a:r>
            <a:r>
              <a:rPr lang="ru-RU" sz="800" dirty="0" smtClean="0"/>
              <a:t> </a:t>
            </a:r>
            <a:r>
              <a:rPr lang="ru-RU" sz="800" dirty="0" err="1" smtClean="0"/>
              <a:t>Elata</a:t>
            </a:r>
            <a:r>
              <a:rPr lang="ru-RU" sz="800" dirty="0" smtClean="0"/>
              <a:t> </a:t>
            </a:r>
            <a:r>
              <a:rPr lang="ru-RU" sz="800" dirty="0" err="1" smtClean="0"/>
              <a:t>Root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dirty="0" smtClean="0"/>
              <a:t> (экстракт аралии маньчжурской), </a:t>
            </a:r>
            <a:r>
              <a:rPr lang="ru-RU" sz="800" dirty="0" err="1" smtClean="0"/>
              <a:t>Eleutherococcus</a:t>
            </a:r>
            <a:r>
              <a:rPr lang="ru-RU" sz="800" dirty="0" smtClean="0"/>
              <a:t> </a:t>
            </a:r>
            <a:r>
              <a:rPr lang="ru-RU" sz="800" dirty="0" err="1" smtClean="0"/>
              <a:t>Senticosus</a:t>
            </a:r>
            <a:r>
              <a:rPr lang="ru-RU" sz="800" dirty="0" smtClean="0"/>
              <a:t> </a:t>
            </a:r>
            <a:r>
              <a:rPr lang="ru-RU" sz="800" dirty="0" err="1" smtClean="0"/>
              <a:t>Root</a:t>
            </a:r>
            <a:r>
              <a:rPr lang="ru-RU" sz="800" dirty="0" smtClean="0"/>
              <a:t> </a:t>
            </a:r>
            <a:r>
              <a:rPr lang="ru-RU" sz="800" dirty="0" err="1" smtClean="0"/>
              <a:t>Extract</a:t>
            </a:r>
            <a:r>
              <a:rPr lang="ru-RU" sz="800" dirty="0" smtClean="0"/>
              <a:t> (экстракт элеутерококка), </a:t>
            </a:r>
            <a:r>
              <a:rPr lang="ru-RU" sz="800" dirty="0" err="1" smtClean="0"/>
              <a:t>Citrus</a:t>
            </a:r>
            <a:r>
              <a:rPr lang="ru-RU" sz="800" dirty="0" smtClean="0"/>
              <a:t> </a:t>
            </a:r>
            <a:r>
              <a:rPr lang="ru-RU" sz="800" dirty="0" err="1" smtClean="0"/>
              <a:t>Aurantium</a:t>
            </a:r>
            <a:r>
              <a:rPr lang="ru-RU" sz="800" dirty="0" smtClean="0"/>
              <a:t> </a:t>
            </a:r>
            <a:r>
              <a:rPr lang="ru-RU" sz="800" dirty="0" err="1" smtClean="0"/>
              <a:t>Dulcis</a:t>
            </a:r>
            <a:r>
              <a:rPr lang="ru-RU" sz="800" dirty="0" smtClean="0"/>
              <a:t> </a:t>
            </a:r>
            <a:r>
              <a:rPr lang="ru-RU" sz="800" dirty="0" err="1" smtClean="0"/>
              <a:t>Oil</a:t>
            </a:r>
            <a:r>
              <a:rPr lang="ru-RU" sz="800" dirty="0" smtClean="0"/>
              <a:t> (эфирное масло апельсина), </a:t>
            </a:r>
            <a:r>
              <a:rPr lang="ru-RU" sz="800" dirty="0" err="1" smtClean="0"/>
              <a:t>Sodium</a:t>
            </a:r>
            <a:r>
              <a:rPr lang="ru-RU" sz="800" dirty="0" smtClean="0"/>
              <a:t> </a:t>
            </a:r>
            <a:r>
              <a:rPr lang="ru-RU" sz="800" dirty="0" err="1" smtClean="0"/>
              <a:t>Hyaluronate</a:t>
            </a:r>
            <a:r>
              <a:rPr lang="ru-RU" sz="800" dirty="0" smtClean="0"/>
              <a:t> (</a:t>
            </a:r>
            <a:r>
              <a:rPr lang="ru-RU" sz="800" dirty="0" err="1" smtClean="0"/>
              <a:t>гиалуроновая</a:t>
            </a:r>
            <a:r>
              <a:rPr lang="ru-RU" sz="800" dirty="0" smtClean="0"/>
              <a:t> кислота), </a:t>
            </a:r>
            <a:r>
              <a:rPr lang="ru-RU" sz="800" dirty="0" err="1" smtClean="0"/>
              <a:t>Tocopherol</a:t>
            </a:r>
            <a:r>
              <a:rPr lang="ru-RU" sz="800" dirty="0" smtClean="0"/>
              <a:t> (витамин Е), </a:t>
            </a:r>
            <a:r>
              <a:rPr lang="ru-RU" sz="800" dirty="0" err="1" smtClean="0"/>
              <a:t>Ascorbic</a:t>
            </a:r>
            <a:r>
              <a:rPr lang="ru-RU" sz="800" dirty="0" smtClean="0"/>
              <a:t> </a:t>
            </a:r>
            <a:r>
              <a:rPr lang="ru-RU" sz="800" dirty="0" err="1" smtClean="0"/>
              <a:t>Acid</a:t>
            </a:r>
            <a:r>
              <a:rPr lang="ru-RU" sz="800" dirty="0" smtClean="0"/>
              <a:t> (витамин С), </a:t>
            </a:r>
            <a:r>
              <a:rPr lang="ru-RU" sz="800" dirty="0" err="1" smtClean="0"/>
              <a:t>Panthenol</a:t>
            </a:r>
            <a:r>
              <a:rPr lang="ru-RU" sz="800" dirty="0" smtClean="0"/>
              <a:t> (провитамин В5), </a:t>
            </a:r>
            <a:r>
              <a:rPr lang="ru-RU" sz="800" dirty="0" err="1" smtClean="0"/>
              <a:t>Maris</a:t>
            </a:r>
            <a:r>
              <a:rPr lang="ru-RU" sz="800" dirty="0" smtClean="0"/>
              <a:t> </a:t>
            </a:r>
            <a:r>
              <a:rPr lang="ru-RU" sz="800" dirty="0" err="1" smtClean="0"/>
              <a:t>Sal</a:t>
            </a:r>
            <a:r>
              <a:rPr lang="ru-RU" sz="800" dirty="0" smtClean="0"/>
              <a:t> (морские минералы), </a:t>
            </a:r>
            <a:r>
              <a:rPr lang="ru-RU" sz="800" dirty="0" err="1" smtClean="0"/>
              <a:t>Caffeine</a:t>
            </a:r>
            <a:r>
              <a:rPr lang="ru-RU" sz="800" dirty="0" smtClean="0"/>
              <a:t>, </a:t>
            </a:r>
            <a:r>
              <a:rPr lang="ru-RU" sz="800" dirty="0" err="1" smtClean="0"/>
              <a:t>Carnitine</a:t>
            </a:r>
            <a:r>
              <a:rPr lang="ru-RU" sz="800" dirty="0" smtClean="0"/>
              <a:t> (</a:t>
            </a:r>
            <a:r>
              <a:rPr lang="ru-RU" sz="800" dirty="0" err="1" smtClean="0"/>
              <a:t>L-Карнитин</a:t>
            </a:r>
            <a:r>
              <a:rPr lang="ru-RU" sz="800" dirty="0" smtClean="0"/>
              <a:t>), </a:t>
            </a:r>
            <a:r>
              <a:rPr lang="ru-RU" sz="800" dirty="0" err="1" smtClean="0"/>
              <a:t>Neolon</a:t>
            </a:r>
            <a:r>
              <a:rPr lang="ru-RU" sz="800" dirty="0" smtClean="0"/>
              <a:t>, </a:t>
            </a:r>
            <a:r>
              <a:rPr lang="ru-RU" sz="800" dirty="0" err="1" smtClean="0"/>
              <a:t>Benzyl</a:t>
            </a:r>
            <a:r>
              <a:rPr lang="ru-RU" sz="800" dirty="0" smtClean="0"/>
              <a:t> </a:t>
            </a:r>
            <a:r>
              <a:rPr lang="ru-RU" sz="800" dirty="0" err="1" smtClean="0"/>
              <a:t>Alcohol</a:t>
            </a:r>
            <a:r>
              <a:rPr lang="ru-RU" sz="800" dirty="0" smtClean="0"/>
              <a:t>, </a:t>
            </a:r>
            <a:r>
              <a:rPr lang="ru-RU" sz="800" dirty="0" err="1" smtClean="0"/>
              <a:t>Parfum</a:t>
            </a:r>
            <a:r>
              <a:rPr lang="ru-RU" sz="800" dirty="0" smtClean="0"/>
              <a:t>.</a:t>
            </a:r>
          </a:p>
          <a:p>
            <a:r>
              <a:rPr lang="ru-RU" sz="800" dirty="0" smtClean="0"/>
              <a:t>* Органические ингредиенты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" name="Рисунок 15" descr="C:\Documents and Settings\rodivilova\Рабочий стол\ФОТО ОЛЕГ\Камчатка_Лукачер Яна\IMG_3660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71602" y="2214554"/>
            <a:ext cx="507209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rodivilova\Рабочий стол\shutterstock_61606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658196" cy="150019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ПИТАТЕЛЬНЫЙ  </a:t>
            </a:r>
            <a:r>
              <a:rPr lang="ru-RU" sz="2800" i="1" dirty="0" smtClean="0">
                <a:solidFill>
                  <a:srgbClr val="FFC000"/>
                </a:solidFill>
              </a:rPr>
              <a:t/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071547"/>
            <a:ext cx="5429256" cy="38576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САХАЛИНСКАЯ КЛЮКВА</a:t>
            </a:r>
          </a:p>
          <a:p>
            <a:pPr>
              <a:buNone/>
            </a:pPr>
            <a:r>
              <a:rPr lang="ru-RU" sz="4000" dirty="0" smtClean="0"/>
              <a:t>            Выросшая в суровом климате Сахалина клюква уникальна высочайшей концентрацией </a:t>
            </a:r>
            <a:r>
              <a:rPr lang="ru-RU" sz="4000" dirty="0" err="1" smtClean="0"/>
              <a:t>токотриенолов</a:t>
            </a:r>
            <a:r>
              <a:rPr lang="ru-RU" sz="4000" dirty="0" smtClean="0"/>
              <a:t>. </a:t>
            </a:r>
            <a:r>
              <a:rPr lang="ru-RU" sz="4000" dirty="0" err="1" smtClean="0"/>
              <a:t>Токотриенолы</a:t>
            </a:r>
            <a:r>
              <a:rPr lang="ru-RU" sz="4000" dirty="0" smtClean="0"/>
              <a:t> – это новый класс антиоксидантов, чья эффективность в защите от старения в 40–60 раз превышает </a:t>
            </a:r>
            <a:r>
              <a:rPr lang="ru-RU" sz="4000" dirty="0" err="1" smtClean="0"/>
              <a:t>антиоксидантную</a:t>
            </a:r>
            <a:r>
              <a:rPr lang="ru-RU" sz="4000" dirty="0" smtClean="0"/>
              <a:t> активность основы природного витамина Е. Эти вещества эффективно противостоят разрушению клеточных мембран, защищают кожу и останавливают процессы старения. Насыщенное биологически активными компонентами и </a:t>
            </a:r>
            <a:r>
              <a:rPr lang="ru-RU" sz="4000" dirty="0" err="1" smtClean="0"/>
              <a:t>эссенциальными</a:t>
            </a:r>
            <a:r>
              <a:rPr lang="ru-RU" sz="4000" dirty="0" smtClean="0"/>
              <a:t> жирными кислотами масло сахалинской клюквы щедро питает и увлажняет кожу. Используется как мягкий природный </a:t>
            </a:r>
            <a:r>
              <a:rPr lang="ru-RU" sz="4000" dirty="0" err="1" smtClean="0"/>
              <a:t>УФ-фильтр</a:t>
            </a:r>
            <a:r>
              <a:rPr lang="ru-RU" sz="4000" dirty="0" smtClean="0"/>
              <a:t>, защищая кожу от негативного воздействия солнечного излучения. </a:t>
            </a:r>
            <a:endParaRPr lang="ru-RU" sz="4800" b="1" dirty="0" smtClean="0">
              <a:solidFill>
                <a:schemeClr val="bg2">
                  <a:lumMod val="50000"/>
                </a:schemeClr>
              </a:solidFill>
              <a:ea typeface="Calibri"/>
              <a:cs typeface="Times New Roman"/>
            </a:endParaRPr>
          </a:p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КАМЧАТСКАЯ МОРОШКА</a:t>
            </a:r>
          </a:p>
          <a:p>
            <a:pPr>
              <a:buNone/>
            </a:pPr>
            <a:r>
              <a:rPr lang="ru-RU" sz="4000" dirty="0" smtClean="0"/>
              <a:t>             Удивительная сила этой северной ягоды известна человечеству уже много веков. Выживающая в суровых климатических условиях морошка обладает мощным живительным потенциалом: она успокаивает, наполняет влагой и </a:t>
            </a:r>
            <a:r>
              <a:rPr lang="ru-RU" sz="4000" dirty="0" err="1" smtClean="0"/>
              <a:t>оздоравливает</a:t>
            </a:r>
            <a:r>
              <a:rPr lang="ru-RU" sz="4000" dirty="0" smtClean="0"/>
              <a:t> любую кожу, помогая противостоять суровым внешним воздействиям как зимой, так и летом. Витамина С в камчатской морошке в 5 раза больше, чем в апельсине, благодаря чему ягоду используют для интенсивного восстановления упругости кожи.</a:t>
            </a:r>
            <a:endParaRPr lang="ru-RU" sz="4000" b="1" dirty="0" smtClean="0">
              <a:solidFill>
                <a:srgbClr val="4BB846"/>
              </a:solidFill>
              <a:ea typeface="Calibri"/>
              <a:cs typeface="Times New Roman"/>
            </a:endParaRPr>
          </a:p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БАРХАТНОЕ ДЕРЕВО</a:t>
            </a:r>
            <a:endParaRPr lang="ru-RU" sz="4000" b="1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buNone/>
            </a:pPr>
            <a:r>
              <a:rPr lang="ru-RU" sz="4000" dirty="0" smtClean="0"/>
              <a:t>            Экстракт цветков бархатного дерева обладает антисептическими свойствами, повышает иммунитет кожи и способность клеток к регенерации.</a:t>
            </a:r>
            <a:endParaRPr lang="ru-RU" sz="4400" b="1" dirty="0" smtClean="0">
              <a:solidFill>
                <a:schemeClr val="accent3"/>
              </a:solidFill>
              <a:ea typeface="Calibri"/>
              <a:cs typeface="Times New Roman"/>
            </a:endParaRPr>
          </a:p>
          <a:p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</a:rPr>
              <a:t>ДОКАЗАННЫЙ РЕЗУЛЬТАТ ПОСЛЕ 1 ПРИМЕНЕНИЯ*</a:t>
            </a:r>
          </a:p>
          <a:p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</a:rPr>
              <a:t>100% </a:t>
            </a:r>
            <a:r>
              <a:rPr lang="ru-RU" sz="6400" dirty="0" smtClean="0"/>
              <a:t>Питание и увлажнение кожи</a:t>
            </a:r>
          </a:p>
          <a:p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</a:rPr>
              <a:t>92% </a:t>
            </a:r>
            <a:r>
              <a:rPr lang="ru-RU" sz="6400" dirty="0" smtClean="0"/>
              <a:t>Молодость и упругость кожи</a:t>
            </a:r>
          </a:p>
          <a:p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</a:rPr>
              <a:t>98% </a:t>
            </a:r>
            <a:r>
              <a:rPr lang="ru-RU" sz="6400" dirty="0" smtClean="0"/>
              <a:t>Устранение сухости и </a:t>
            </a:r>
            <a:r>
              <a:rPr lang="ru-RU" sz="6400" dirty="0" err="1" smtClean="0"/>
              <a:t>стянутости</a:t>
            </a:r>
            <a:endParaRPr lang="ru-RU" sz="6400" b="1" dirty="0" smtClean="0">
              <a:solidFill>
                <a:srgbClr val="4BB84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00702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72" y="633478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Объем: 200 мл.</a:t>
            </a:r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6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 шт. в упаковке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71480"/>
            <a:ext cx="607219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КРЕМ ДЛЯ ТЕЛА</a:t>
            </a:r>
            <a:r>
              <a:rPr lang="ru-RU" sz="2400" dirty="0" smtClean="0">
                <a:solidFill>
                  <a:schemeClr val="bg1"/>
                </a:solidFill>
              </a:rPr>
              <a:t>       СОВЕРШЕНСТВО КОЖИ</a:t>
            </a:r>
            <a:endParaRPr lang="ru-RU" sz="2400" dirty="0"/>
          </a:p>
        </p:txBody>
      </p:sp>
      <p:pic>
        <p:nvPicPr>
          <p:cNvPr id="27" name="Picture 11" descr="\\Pr035\publicd\Nastya_designer\Арктика\Present_pic\Snow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6286520"/>
            <a:ext cx="204779" cy="204779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0" y="1142984"/>
            <a:ext cx="40719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НА СПЕЛОЙ САХАЛИНСКОЙ КЛЮКВЕ</a:t>
            </a:r>
          </a:p>
          <a:p>
            <a:endParaRPr lang="ru-RU" sz="1400" b="1" dirty="0" smtClean="0">
              <a:solidFill>
                <a:srgbClr val="8AAC46"/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\\Pr035\publicd\Яна Лукачер\PlanetaOrganica_Kam-chat-ka - PRESENT PIC\Kam-chat-ka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7166"/>
            <a:ext cx="2695329" cy="667987"/>
          </a:xfrm>
          <a:prstGeom prst="rect">
            <a:avLst/>
          </a:prstGeom>
          <a:noFill/>
        </p:spPr>
      </p:pic>
      <p:pic>
        <p:nvPicPr>
          <p:cNvPr id="33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442905" cy="469506"/>
          </a:xfrm>
          <a:prstGeom prst="rect">
            <a:avLst/>
          </a:prstGeom>
          <a:noFill/>
        </p:spPr>
      </p:pic>
      <p:pic>
        <p:nvPicPr>
          <p:cNvPr id="35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571480"/>
            <a:ext cx="442905" cy="46950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143240" y="4857760"/>
            <a:ext cx="600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err="1" smtClean="0"/>
              <a:t>Сост</a:t>
            </a:r>
            <a:r>
              <a:rPr lang="ru-RU" sz="900" dirty="0" smtClean="0"/>
              <a:t> </a:t>
            </a:r>
            <a:r>
              <a:rPr lang="ru-RU" sz="900" dirty="0" err="1" smtClean="0"/>
              <a:t>ав</a:t>
            </a:r>
            <a:r>
              <a:rPr lang="ru-RU" sz="900" dirty="0" smtClean="0"/>
              <a:t>: </a:t>
            </a:r>
            <a:r>
              <a:rPr lang="ru-RU" sz="900" dirty="0" err="1" smtClean="0"/>
              <a:t>Aqua</a:t>
            </a:r>
            <a:r>
              <a:rPr lang="ru-RU" sz="900" dirty="0" smtClean="0"/>
              <a:t> </a:t>
            </a:r>
            <a:r>
              <a:rPr lang="ru-RU" sz="900" dirty="0" err="1" smtClean="0"/>
              <a:t>with</a:t>
            </a:r>
            <a:r>
              <a:rPr lang="ru-RU" sz="900" dirty="0" smtClean="0"/>
              <a:t> </a:t>
            </a:r>
            <a:r>
              <a:rPr lang="ru-RU" sz="900" dirty="0" err="1" smtClean="0"/>
              <a:t>infusions</a:t>
            </a:r>
            <a:r>
              <a:rPr lang="ru-RU" sz="900" dirty="0" smtClean="0"/>
              <a:t> </a:t>
            </a:r>
            <a:r>
              <a:rPr lang="ru-RU" sz="900" dirty="0" err="1" smtClean="0"/>
              <a:t>of</a:t>
            </a:r>
            <a:r>
              <a:rPr lang="ru-RU" sz="900" dirty="0" smtClean="0"/>
              <a:t> </a:t>
            </a:r>
            <a:r>
              <a:rPr lang="ru-RU" sz="900" dirty="0" err="1" smtClean="0"/>
              <a:t>Origanum</a:t>
            </a:r>
            <a:r>
              <a:rPr lang="ru-RU" sz="900" dirty="0" smtClean="0"/>
              <a:t> </a:t>
            </a:r>
            <a:r>
              <a:rPr lang="ru-RU" sz="900" dirty="0" err="1" smtClean="0"/>
              <a:t>Vulgare</a:t>
            </a:r>
            <a:r>
              <a:rPr lang="ru-RU" sz="900" dirty="0" smtClean="0"/>
              <a:t> </a:t>
            </a:r>
            <a:r>
              <a:rPr lang="ru-RU" sz="900" dirty="0" err="1" smtClean="0"/>
              <a:t>Flower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(настой душицы), </a:t>
            </a:r>
            <a:r>
              <a:rPr lang="ru-RU" sz="900" dirty="0" err="1" smtClean="0"/>
              <a:t>Vaccinium</a:t>
            </a:r>
            <a:r>
              <a:rPr lang="ru-RU" sz="900" dirty="0" smtClean="0"/>
              <a:t> </a:t>
            </a:r>
            <a:r>
              <a:rPr lang="ru-RU" sz="900" dirty="0" err="1" smtClean="0"/>
              <a:t>Macrocarpon</a:t>
            </a:r>
            <a:r>
              <a:rPr lang="ru-RU" sz="900" dirty="0" smtClean="0"/>
              <a:t> </a:t>
            </a:r>
            <a:r>
              <a:rPr lang="ru-RU" sz="900" dirty="0" err="1" smtClean="0"/>
              <a:t>Seed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* (ОРГАНИЧЕСКОЕ масло клюквы), </a:t>
            </a:r>
            <a:r>
              <a:rPr lang="ru-RU" sz="900" dirty="0" err="1" smtClean="0"/>
              <a:t>Glyceryl</a:t>
            </a:r>
            <a:r>
              <a:rPr lang="ru-RU" sz="900" dirty="0" smtClean="0"/>
              <a:t> </a:t>
            </a:r>
            <a:r>
              <a:rPr lang="ru-RU" sz="900" dirty="0" err="1" smtClean="0"/>
              <a:t>Stearate</a:t>
            </a:r>
            <a:r>
              <a:rPr lang="ru-RU" sz="900" dirty="0" smtClean="0"/>
              <a:t>, </a:t>
            </a:r>
            <a:r>
              <a:rPr lang="ru-RU" sz="900" dirty="0" err="1" smtClean="0"/>
              <a:t>Dicaprylyl</a:t>
            </a:r>
            <a:r>
              <a:rPr lang="ru-RU" sz="900" dirty="0" smtClean="0"/>
              <a:t> </a:t>
            </a:r>
            <a:r>
              <a:rPr lang="ru-RU" sz="900" dirty="0" err="1" smtClean="0"/>
              <a:t>Ether</a:t>
            </a:r>
            <a:r>
              <a:rPr lang="ru-RU" sz="900" dirty="0" smtClean="0"/>
              <a:t>, </a:t>
            </a:r>
            <a:r>
              <a:rPr lang="ru-RU" sz="900" dirty="0" err="1" smtClean="0"/>
              <a:t>Cera</a:t>
            </a:r>
            <a:r>
              <a:rPr lang="ru-RU" sz="900" dirty="0" smtClean="0"/>
              <a:t> </a:t>
            </a:r>
            <a:r>
              <a:rPr lang="ru-RU" sz="900" dirty="0" err="1" smtClean="0"/>
              <a:t>Alba</a:t>
            </a:r>
            <a:r>
              <a:rPr lang="ru-RU" sz="900" dirty="0" smtClean="0"/>
              <a:t> (пчелиный воск), </a:t>
            </a:r>
            <a:r>
              <a:rPr lang="ru-RU" sz="900" dirty="0" err="1" smtClean="0"/>
              <a:t>Glycerin</a:t>
            </a:r>
            <a:r>
              <a:rPr lang="ru-RU" sz="900" dirty="0" smtClean="0"/>
              <a:t>, </a:t>
            </a:r>
            <a:r>
              <a:rPr lang="ru-RU" sz="900" dirty="0" err="1" smtClean="0"/>
              <a:t>Argania</a:t>
            </a:r>
            <a:r>
              <a:rPr lang="ru-RU" sz="900" dirty="0" smtClean="0"/>
              <a:t> </a:t>
            </a:r>
            <a:r>
              <a:rPr lang="ru-RU" sz="900" dirty="0" err="1" smtClean="0"/>
              <a:t>Spinosa</a:t>
            </a:r>
            <a:r>
              <a:rPr lang="ru-RU" sz="900" dirty="0" smtClean="0"/>
              <a:t> </a:t>
            </a:r>
            <a:r>
              <a:rPr lang="ru-RU" sz="900" dirty="0" err="1" smtClean="0"/>
              <a:t>Kernel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* (органическое масло </a:t>
            </a:r>
            <a:r>
              <a:rPr lang="ru-RU" sz="900" dirty="0" err="1" smtClean="0"/>
              <a:t>арганы</a:t>
            </a:r>
            <a:r>
              <a:rPr lang="ru-RU" sz="900" dirty="0" smtClean="0"/>
              <a:t>), </a:t>
            </a:r>
            <a:r>
              <a:rPr lang="ru-RU" sz="900" dirty="0" err="1" smtClean="0"/>
              <a:t>Angelica</a:t>
            </a:r>
            <a:r>
              <a:rPr lang="ru-RU" sz="900" dirty="0" smtClean="0"/>
              <a:t> </a:t>
            </a:r>
            <a:r>
              <a:rPr lang="ru-RU" sz="900" dirty="0" err="1" smtClean="0"/>
              <a:t>Archangelica</a:t>
            </a:r>
            <a:r>
              <a:rPr lang="ru-RU" sz="900" dirty="0" smtClean="0"/>
              <a:t> </a:t>
            </a:r>
            <a:r>
              <a:rPr lang="ru-RU" sz="900" dirty="0" err="1" smtClean="0"/>
              <a:t>Root</a:t>
            </a:r>
            <a:r>
              <a:rPr lang="ru-RU" sz="900" dirty="0" smtClean="0"/>
              <a:t> </a:t>
            </a:r>
            <a:r>
              <a:rPr lang="ru-RU" sz="900" dirty="0" err="1" smtClean="0"/>
              <a:t>Water</a:t>
            </a:r>
            <a:r>
              <a:rPr lang="ru-RU" sz="900" dirty="0" smtClean="0"/>
              <a:t> (настой горной </a:t>
            </a:r>
            <a:r>
              <a:rPr lang="ru-RU" sz="900" dirty="0" err="1" smtClean="0"/>
              <a:t>ангелики</a:t>
            </a:r>
            <a:r>
              <a:rPr lang="ru-RU" sz="900" dirty="0" smtClean="0"/>
              <a:t>), </a:t>
            </a:r>
            <a:r>
              <a:rPr lang="ru-RU" sz="900" dirty="0" err="1" smtClean="0"/>
              <a:t>Rubus</a:t>
            </a:r>
            <a:r>
              <a:rPr lang="ru-RU" sz="900" dirty="0" smtClean="0"/>
              <a:t> </a:t>
            </a:r>
            <a:r>
              <a:rPr lang="ru-RU" sz="900" dirty="0" err="1" smtClean="0"/>
              <a:t>Chamaemorus</a:t>
            </a:r>
            <a:r>
              <a:rPr lang="ru-RU" sz="900" dirty="0" smtClean="0"/>
              <a:t> </a:t>
            </a:r>
            <a:r>
              <a:rPr lang="ru-RU" sz="900" dirty="0" err="1" smtClean="0"/>
              <a:t>Fruit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морошки), </a:t>
            </a:r>
            <a:r>
              <a:rPr lang="ru-RU" sz="900" dirty="0" err="1" smtClean="0"/>
              <a:t>Phellodendron</a:t>
            </a:r>
            <a:r>
              <a:rPr lang="ru-RU" sz="900" dirty="0" smtClean="0"/>
              <a:t> </a:t>
            </a:r>
            <a:r>
              <a:rPr lang="ru-RU" sz="900" dirty="0" err="1" smtClean="0"/>
              <a:t>Amurense</a:t>
            </a:r>
            <a:r>
              <a:rPr lang="ru-RU" sz="900" dirty="0" smtClean="0"/>
              <a:t> </a:t>
            </a:r>
            <a:r>
              <a:rPr lang="ru-RU" sz="900" dirty="0" err="1" smtClean="0"/>
              <a:t>Bark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бархатного дерева), </a:t>
            </a:r>
            <a:r>
              <a:rPr lang="ru-RU" sz="900" dirty="0" err="1" smtClean="0"/>
              <a:t>Centella</a:t>
            </a:r>
            <a:r>
              <a:rPr lang="ru-RU" sz="900" dirty="0" smtClean="0"/>
              <a:t> </a:t>
            </a:r>
            <a:r>
              <a:rPr lang="ru-RU" sz="900" dirty="0" err="1" smtClean="0"/>
              <a:t>Asiatica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</a:t>
            </a:r>
            <a:r>
              <a:rPr lang="ru-RU" sz="900" dirty="0" err="1" smtClean="0"/>
              <a:t>центеллы</a:t>
            </a:r>
            <a:r>
              <a:rPr lang="ru-RU" sz="900" dirty="0" smtClean="0"/>
              <a:t> азиатской), </a:t>
            </a:r>
            <a:r>
              <a:rPr lang="ru-RU" sz="900" dirty="0" err="1" smtClean="0"/>
              <a:t>Betula</a:t>
            </a:r>
            <a:r>
              <a:rPr lang="ru-RU" sz="900" dirty="0" smtClean="0"/>
              <a:t> </a:t>
            </a:r>
            <a:r>
              <a:rPr lang="ru-RU" sz="900" dirty="0" err="1" smtClean="0"/>
              <a:t>Alba</a:t>
            </a:r>
            <a:r>
              <a:rPr lang="ru-RU" sz="900" dirty="0" smtClean="0"/>
              <a:t> </a:t>
            </a:r>
            <a:r>
              <a:rPr lang="ru-RU" sz="900" dirty="0" err="1" smtClean="0"/>
              <a:t>Bud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березовых почек), </a:t>
            </a:r>
            <a:r>
              <a:rPr lang="ru-RU" sz="900" dirty="0" err="1" smtClean="0"/>
              <a:t>Origanum</a:t>
            </a:r>
            <a:r>
              <a:rPr lang="ru-RU" sz="900" dirty="0" smtClean="0"/>
              <a:t> </a:t>
            </a:r>
            <a:r>
              <a:rPr lang="ru-RU" sz="900" dirty="0" err="1" smtClean="0"/>
              <a:t>Vulgare</a:t>
            </a:r>
            <a:r>
              <a:rPr lang="ru-RU" sz="900" dirty="0" smtClean="0"/>
              <a:t> </a:t>
            </a:r>
            <a:r>
              <a:rPr lang="ru-RU" sz="900" dirty="0" err="1" smtClean="0"/>
              <a:t>Flower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душицы), </a:t>
            </a:r>
            <a:r>
              <a:rPr lang="ru-RU" sz="900" dirty="0" err="1" smtClean="0"/>
              <a:t>Camellia</a:t>
            </a:r>
            <a:r>
              <a:rPr lang="ru-RU" sz="900" dirty="0" smtClean="0"/>
              <a:t> </a:t>
            </a:r>
            <a:r>
              <a:rPr lang="ru-RU" sz="900" dirty="0" err="1" smtClean="0"/>
              <a:t>Sinensis</a:t>
            </a:r>
            <a:r>
              <a:rPr lang="ru-RU" sz="900" dirty="0" smtClean="0"/>
              <a:t> </a:t>
            </a:r>
            <a:r>
              <a:rPr lang="ru-RU" sz="900" dirty="0" err="1" smtClean="0"/>
              <a:t>Leaf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белого чая), </a:t>
            </a:r>
            <a:r>
              <a:rPr lang="ru-RU" sz="900" dirty="0" err="1" smtClean="0"/>
              <a:t>Hippophae</a:t>
            </a:r>
            <a:r>
              <a:rPr lang="ru-RU" sz="900" dirty="0" smtClean="0"/>
              <a:t> </a:t>
            </a:r>
            <a:r>
              <a:rPr lang="ru-RU" sz="900" dirty="0" err="1" smtClean="0"/>
              <a:t>Rhamnoides</a:t>
            </a:r>
            <a:r>
              <a:rPr lang="ru-RU" sz="900" dirty="0" smtClean="0"/>
              <a:t> </a:t>
            </a:r>
            <a:r>
              <a:rPr lang="ru-RU" sz="900" dirty="0" err="1" smtClean="0"/>
              <a:t>Fruit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* (органическое масло алтайской облепихи), </a:t>
            </a:r>
            <a:r>
              <a:rPr lang="ru-RU" sz="900" dirty="0" err="1" smtClean="0"/>
              <a:t>Glyceryl</a:t>
            </a:r>
            <a:r>
              <a:rPr lang="ru-RU" sz="900" dirty="0" smtClean="0"/>
              <a:t> </a:t>
            </a:r>
            <a:r>
              <a:rPr lang="ru-RU" sz="900" dirty="0" err="1" smtClean="0"/>
              <a:t>Stearate</a:t>
            </a:r>
            <a:r>
              <a:rPr lang="ru-RU" sz="900" dirty="0" smtClean="0"/>
              <a:t> </a:t>
            </a:r>
            <a:r>
              <a:rPr lang="ru-RU" sz="900" dirty="0" err="1" smtClean="0"/>
              <a:t>Citrate</a:t>
            </a:r>
            <a:r>
              <a:rPr lang="ru-RU" sz="900" dirty="0" smtClean="0"/>
              <a:t>, </a:t>
            </a:r>
            <a:r>
              <a:rPr lang="ru-RU" sz="900" dirty="0" err="1" smtClean="0"/>
              <a:t>Tocopherol</a:t>
            </a:r>
            <a:r>
              <a:rPr lang="ru-RU" sz="900" dirty="0" smtClean="0"/>
              <a:t> (витамин Е), </a:t>
            </a:r>
            <a:r>
              <a:rPr lang="ru-RU" sz="900" dirty="0" err="1" smtClean="0"/>
              <a:t>Allantoin</a:t>
            </a:r>
            <a:r>
              <a:rPr lang="ru-RU" sz="900" dirty="0" smtClean="0"/>
              <a:t>, </a:t>
            </a:r>
            <a:r>
              <a:rPr lang="ru-RU" sz="900" dirty="0" err="1" smtClean="0"/>
              <a:t>Panthenol</a:t>
            </a:r>
            <a:r>
              <a:rPr lang="ru-RU" sz="900" dirty="0" smtClean="0"/>
              <a:t> (провитамин В5), </a:t>
            </a:r>
            <a:r>
              <a:rPr lang="ru-RU" sz="900" dirty="0" err="1" smtClean="0"/>
              <a:t>Hydrolyzed</a:t>
            </a:r>
            <a:r>
              <a:rPr lang="ru-RU" sz="900" dirty="0" smtClean="0"/>
              <a:t> </a:t>
            </a:r>
            <a:r>
              <a:rPr lang="ru-RU" sz="900" dirty="0" err="1" smtClean="0"/>
              <a:t>Wheat</a:t>
            </a:r>
            <a:r>
              <a:rPr lang="ru-RU" sz="900" dirty="0" smtClean="0"/>
              <a:t> </a:t>
            </a:r>
            <a:r>
              <a:rPr lang="ru-RU" sz="900" dirty="0" err="1" smtClean="0"/>
              <a:t>Protein</a:t>
            </a:r>
            <a:r>
              <a:rPr lang="ru-RU" sz="900" dirty="0" smtClean="0"/>
              <a:t> (растительный эластин), </a:t>
            </a:r>
            <a:r>
              <a:rPr lang="ru-RU" sz="900" dirty="0" err="1" smtClean="0"/>
              <a:t>Sodium</a:t>
            </a:r>
            <a:r>
              <a:rPr lang="ru-RU" sz="900" dirty="0" smtClean="0"/>
              <a:t> </a:t>
            </a:r>
            <a:r>
              <a:rPr lang="ru-RU" sz="900" dirty="0" err="1" smtClean="0"/>
              <a:t>Polyacrylate</a:t>
            </a:r>
            <a:r>
              <a:rPr lang="ru-RU" sz="900" dirty="0" smtClean="0"/>
              <a:t>, </a:t>
            </a:r>
            <a:r>
              <a:rPr lang="ru-RU" sz="900" dirty="0" err="1" smtClean="0"/>
              <a:t>Benzyl</a:t>
            </a:r>
            <a:r>
              <a:rPr lang="ru-RU" sz="900" dirty="0" smtClean="0"/>
              <a:t> </a:t>
            </a:r>
            <a:r>
              <a:rPr lang="ru-RU" sz="900" dirty="0" err="1" smtClean="0"/>
              <a:t>Alcohol</a:t>
            </a:r>
            <a:r>
              <a:rPr lang="ru-RU" sz="900" dirty="0" smtClean="0"/>
              <a:t>, </a:t>
            </a:r>
            <a:r>
              <a:rPr lang="ru-RU" sz="900" dirty="0" err="1" smtClean="0"/>
              <a:t>Kathon</a:t>
            </a:r>
            <a:r>
              <a:rPr lang="ru-RU" sz="900" dirty="0" smtClean="0"/>
              <a:t>, </a:t>
            </a:r>
            <a:r>
              <a:rPr lang="ru-RU" sz="900" dirty="0" err="1" smtClean="0"/>
              <a:t>Citric</a:t>
            </a:r>
            <a:r>
              <a:rPr lang="ru-RU" sz="900" dirty="0" smtClean="0"/>
              <a:t> </a:t>
            </a:r>
            <a:r>
              <a:rPr lang="ru-RU" sz="900" dirty="0" err="1" smtClean="0"/>
              <a:t>Acid</a:t>
            </a:r>
            <a:r>
              <a:rPr lang="ru-RU" sz="900" dirty="0" smtClean="0"/>
              <a:t>, </a:t>
            </a:r>
            <a:r>
              <a:rPr lang="ru-RU" sz="900" dirty="0" err="1" smtClean="0"/>
              <a:t>Parfum</a:t>
            </a:r>
            <a:r>
              <a:rPr lang="ru-RU" sz="900" dirty="0" smtClean="0"/>
              <a:t>. </a:t>
            </a:r>
          </a:p>
          <a:p>
            <a:r>
              <a:rPr lang="ru-RU" sz="900" dirty="0" smtClean="0"/>
              <a:t>* Органические ингредиенты.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-1785982" y="18573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55007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+ КАМЧАТСКАЯ МОРОШКА И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ЭКСТРАКТ БАРХАТНОГО ДЕРЕВА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Рисунок 18" descr="C:\Documents and Settings\rodivilova\Рабочий стол\ФОТО ОЛЕГ\Камчатка_Лукачер Яна\IMG_3673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28726" y="142852"/>
            <a:ext cx="6435740" cy="643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Documents and Settings\rodivilova\Рабочий стол\ФОТО ОЛЕГ\Камчатка_Лукачер Яна\IMG_3662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357354" y="2214554"/>
            <a:ext cx="557216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C:\Documents and Settings\rodivilova\Рабочий стол\ФОТО ОЛЕГ\Камчатка_Лукачер Яна\IMG_3644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1536" y="928670"/>
            <a:ext cx="4817821" cy="722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rodivilova\Рабочий стол\shutterstock_61606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658196" cy="150019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4BB846"/>
                </a:solidFill>
              </a:rPr>
              <a:t>ИНТЕНСИВНЫЙ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rgbClr val="FFC000"/>
                </a:solidFill>
              </a:rPr>
              <a:t/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9068" y="1142984"/>
            <a:ext cx="5114932" cy="414340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rgbClr val="4BB846"/>
                </a:solidFill>
                <a:ea typeface="Calibri"/>
                <a:cs typeface="Times New Roman"/>
              </a:rPr>
              <a:t>ДАЛЬНЕВОСТОЧНЫЙ ПЛЮЩ</a:t>
            </a:r>
          </a:p>
          <a:p>
            <a:pPr>
              <a:buNone/>
            </a:pPr>
            <a:r>
              <a:rPr lang="ru-RU" sz="4000" dirty="0" smtClean="0"/>
              <a:t>           Обладает выраженными </a:t>
            </a:r>
            <a:r>
              <a:rPr lang="ru-RU" sz="4000" dirty="0" err="1" smtClean="0"/>
              <a:t>антицеллюлитным</a:t>
            </a:r>
            <a:r>
              <a:rPr lang="ru-RU" sz="4000" dirty="0" smtClean="0"/>
              <a:t> и </a:t>
            </a:r>
            <a:r>
              <a:rPr lang="ru-RU" sz="4000" dirty="0" err="1" smtClean="0"/>
              <a:t>лимфодренажным</a:t>
            </a:r>
            <a:r>
              <a:rPr lang="ru-RU" sz="4000" dirty="0" smtClean="0"/>
              <a:t> свойствами. Сапонины плюща способствуют ускоренному высвобождению липидов из жировых клеток кожи для последующего использования их  в качестве источника энергии, на глазах уменьшая объёмы тела. Улучшает кровообращение, способствует выведению из тканей лишней жидкости, повышает упругость и эластичность кожи.</a:t>
            </a:r>
            <a:endParaRPr lang="ru-RU" sz="4800" b="1" dirty="0" smtClean="0">
              <a:solidFill>
                <a:schemeClr val="bg2">
                  <a:lumMod val="50000"/>
                </a:schemeClr>
              </a:solidFill>
              <a:ea typeface="Calibri"/>
              <a:cs typeface="Times New Roman"/>
            </a:endParaRPr>
          </a:p>
          <a:p>
            <a:r>
              <a:rPr lang="ru-RU" sz="4800" b="1" dirty="0" smtClean="0">
                <a:solidFill>
                  <a:srgbClr val="4BB846"/>
                </a:solidFill>
                <a:ea typeface="Calibri"/>
                <a:cs typeface="Times New Roman"/>
              </a:rPr>
              <a:t>ТИХООКЕАНСКИЙ ФУКУС</a:t>
            </a:r>
          </a:p>
          <a:p>
            <a:pPr>
              <a:buNone/>
            </a:pPr>
            <a:r>
              <a:rPr lang="ru-RU" sz="4000" dirty="0" smtClean="0"/>
              <a:t>            Эта бурая водоросль  добывается  в глубоких водах Тихого океана  в момент, когда она наиболее насыщена органическими веществами, извлеченными из морской воды. Фукус стимулирует кровообращение, способствует расширению сосудов. Благодаря этому активируются процессы расщепления подкожных жиров и выведения шлаков из организма.</a:t>
            </a:r>
            <a:endParaRPr lang="ru-RU" sz="4400" b="1" dirty="0" smtClean="0">
              <a:solidFill>
                <a:schemeClr val="bg2">
                  <a:lumMod val="50000"/>
                </a:schemeClr>
              </a:solidFill>
              <a:ea typeface="Calibri"/>
              <a:cs typeface="Times New Roman"/>
            </a:endParaRPr>
          </a:p>
          <a:p>
            <a:r>
              <a:rPr lang="ru-RU" sz="4800" b="1" dirty="0" smtClean="0">
                <a:solidFill>
                  <a:srgbClr val="4BB846"/>
                </a:solidFill>
                <a:ea typeface="Calibri"/>
                <a:cs typeface="Times New Roman"/>
              </a:rPr>
              <a:t>ЛАМИНАРИЯ</a:t>
            </a:r>
          </a:p>
          <a:p>
            <a:pPr>
              <a:buNone/>
            </a:pPr>
            <a:r>
              <a:rPr lang="ru-RU" sz="4400" dirty="0" smtClean="0"/>
              <a:t>           100% натуральная ламинария с высоким содержанием </a:t>
            </a:r>
            <a:r>
              <a:rPr lang="ru-RU" sz="4400" dirty="0" err="1" smtClean="0"/>
              <a:t>альгинатов</a:t>
            </a:r>
            <a:r>
              <a:rPr lang="ru-RU" sz="4400" dirty="0" smtClean="0"/>
              <a:t>, микроэлементов и йода. Благодаря высокому содержанию особого соединения - </a:t>
            </a:r>
            <a:r>
              <a:rPr lang="ru-RU" sz="4400" dirty="0" err="1" smtClean="0"/>
              <a:t>фукоксантина</a:t>
            </a:r>
            <a:r>
              <a:rPr lang="ru-RU" sz="4400" dirty="0" smtClean="0"/>
              <a:t> - ламинария способствует потере веса за счет блокирования процесса накопления жира.</a:t>
            </a:r>
          </a:p>
          <a:p>
            <a:pPr>
              <a:buNone/>
            </a:pPr>
            <a:endParaRPr lang="ru-RU" sz="4400" b="1" dirty="0" smtClean="0">
              <a:solidFill>
                <a:schemeClr val="accent3"/>
              </a:solidFill>
              <a:ea typeface="Calibri"/>
              <a:cs typeface="Times New Roman"/>
            </a:endParaRPr>
          </a:p>
          <a:p>
            <a:r>
              <a:rPr lang="ru-RU" sz="6400" b="1" dirty="0" smtClean="0">
                <a:solidFill>
                  <a:srgbClr val="4BB846"/>
                </a:solidFill>
              </a:rPr>
              <a:t>ДОКАЗАННЫЙ РЕЗУЛЬТАТ ПОСЛЕ 1 ПРИМЕНЕНИЯ*</a:t>
            </a:r>
          </a:p>
          <a:p>
            <a:r>
              <a:rPr lang="ru-RU" sz="6400" b="1" dirty="0" smtClean="0">
                <a:solidFill>
                  <a:srgbClr val="4BB846"/>
                </a:solidFill>
              </a:rPr>
              <a:t>96%  </a:t>
            </a:r>
            <a:r>
              <a:rPr lang="ru-RU" sz="6400" dirty="0" smtClean="0"/>
              <a:t>Заметное </a:t>
            </a:r>
            <a:r>
              <a:rPr lang="ru-RU" sz="6400" dirty="0" err="1" smtClean="0"/>
              <a:t>уменьшениеобъёмов</a:t>
            </a:r>
            <a:r>
              <a:rPr lang="ru-RU" sz="6400" dirty="0" smtClean="0"/>
              <a:t> тела</a:t>
            </a:r>
          </a:p>
          <a:p>
            <a:r>
              <a:rPr lang="ru-RU" sz="6400" b="1" dirty="0" smtClean="0">
                <a:solidFill>
                  <a:srgbClr val="4BB846"/>
                </a:solidFill>
              </a:rPr>
              <a:t>89%  </a:t>
            </a:r>
            <a:r>
              <a:rPr lang="ru-RU" sz="6400" dirty="0" err="1" smtClean="0"/>
              <a:t>Исчезновениецелюллита</a:t>
            </a:r>
            <a:endParaRPr lang="ru-RU" sz="6400" dirty="0" smtClean="0"/>
          </a:p>
          <a:p>
            <a:r>
              <a:rPr lang="ru-RU" sz="6400" b="1" dirty="0" smtClean="0">
                <a:solidFill>
                  <a:srgbClr val="4BB846"/>
                </a:solidFill>
              </a:rPr>
              <a:t>В 3 раза </a:t>
            </a:r>
            <a:r>
              <a:rPr lang="ru-RU" sz="6400" dirty="0" smtClean="0"/>
              <a:t>Более упругая кожа</a:t>
            </a:r>
            <a:endParaRPr lang="ru-RU" sz="6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00702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72" y="633478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Объем: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200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 мл.</a:t>
            </a:r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20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шт. в упаковке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71480"/>
            <a:ext cx="6072197" cy="461665"/>
          </a:xfrm>
          <a:prstGeom prst="rect">
            <a:avLst/>
          </a:prstGeom>
          <a:solidFill>
            <a:srgbClr val="4BB84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КРЕМ ДЛЯ ТЕЛА</a:t>
            </a:r>
            <a:r>
              <a:rPr lang="ru-RU" sz="2400" dirty="0" smtClean="0">
                <a:solidFill>
                  <a:schemeClr val="bg1"/>
                </a:solidFill>
              </a:rPr>
              <a:t>       ДЛЯ ПОХУДЕНИЯ</a:t>
            </a:r>
            <a:endParaRPr lang="ru-RU" sz="2400" dirty="0"/>
          </a:p>
        </p:txBody>
      </p:sp>
      <p:pic>
        <p:nvPicPr>
          <p:cNvPr id="27" name="Picture 11" descr="\\Pr035\publicd\Nastya_designer\Арктика\Present_pic\Snow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6286520"/>
            <a:ext cx="204779" cy="204779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0" y="1142984"/>
            <a:ext cx="4071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4BB846"/>
                </a:solidFill>
              </a:rPr>
              <a:t>НА ОРГАНИЧЕСКОМ ЭКСТРАКТЕ</a:t>
            </a:r>
            <a:r>
              <a:rPr lang="en-US" sz="1400" b="1" dirty="0" smtClean="0">
                <a:solidFill>
                  <a:srgbClr val="4BB846"/>
                </a:solidFill>
              </a:rPr>
              <a:t> </a:t>
            </a:r>
            <a:r>
              <a:rPr lang="ru-RU" sz="1400" b="1" dirty="0" smtClean="0">
                <a:solidFill>
                  <a:srgbClr val="4BB846"/>
                </a:solidFill>
              </a:rPr>
              <a:t>ДАЛЬНЕВОСТОЧНОГО ПЛЮЩА</a:t>
            </a:r>
          </a:p>
          <a:p>
            <a:endParaRPr lang="ru-RU" sz="1400" b="1" dirty="0" smtClean="0">
              <a:solidFill>
                <a:srgbClr val="8AAC46"/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\\Pr035\publicd\Яна Лукачер\PlanetaOrganica_Kam-chat-ka - PRESENT PIC\Kam-chat-ka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57166"/>
            <a:ext cx="2695329" cy="667987"/>
          </a:xfrm>
          <a:prstGeom prst="rect">
            <a:avLst/>
          </a:prstGeom>
          <a:noFill/>
        </p:spPr>
      </p:pic>
      <p:pic>
        <p:nvPicPr>
          <p:cNvPr id="33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142852"/>
            <a:ext cx="442905" cy="469506"/>
          </a:xfrm>
          <a:prstGeom prst="rect">
            <a:avLst/>
          </a:prstGeom>
          <a:noFill/>
        </p:spPr>
      </p:pic>
      <p:pic>
        <p:nvPicPr>
          <p:cNvPr id="35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571480"/>
            <a:ext cx="442905" cy="46950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286116" y="4786322"/>
            <a:ext cx="58578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err="1" smtClean="0"/>
              <a:t>Сост</a:t>
            </a:r>
            <a:r>
              <a:rPr lang="ru-RU" sz="900" dirty="0" smtClean="0"/>
              <a:t> </a:t>
            </a:r>
            <a:r>
              <a:rPr lang="ru-RU" sz="900" dirty="0" err="1" smtClean="0"/>
              <a:t>ав:Aqua</a:t>
            </a:r>
            <a:r>
              <a:rPr lang="ru-RU" sz="900" dirty="0" smtClean="0"/>
              <a:t> </a:t>
            </a:r>
            <a:r>
              <a:rPr lang="ru-RU" sz="900" dirty="0" err="1" smtClean="0"/>
              <a:t>with</a:t>
            </a:r>
            <a:r>
              <a:rPr lang="ru-RU" sz="900" dirty="0" smtClean="0"/>
              <a:t> </a:t>
            </a:r>
            <a:r>
              <a:rPr lang="ru-RU" sz="900" dirty="0" err="1" smtClean="0"/>
              <a:t>infusions</a:t>
            </a:r>
            <a:r>
              <a:rPr lang="ru-RU" sz="900" dirty="0" smtClean="0"/>
              <a:t> </a:t>
            </a:r>
            <a:r>
              <a:rPr lang="ru-RU" sz="900" dirty="0" err="1" smtClean="0"/>
              <a:t>of</a:t>
            </a:r>
            <a:r>
              <a:rPr lang="ru-RU" sz="900" dirty="0" smtClean="0"/>
              <a:t> </a:t>
            </a:r>
            <a:r>
              <a:rPr lang="ru-RU" sz="900" dirty="0" err="1" smtClean="0"/>
              <a:t>Schizandra</a:t>
            </a:r>
            <a:r>
              <a:rPr lang="ru-RU" sz="900" dirty="0" smtClean="0"/>
              <a:t> </a:t>
            </a:r>
            <a:r>
              <a:rPr lang="ru-RU" sz="900" dirty="0" err="1" smtClean="0"/>
              <a:t>Chinensis</a:t>
            </a:r>
            <a:r>
              <a:rPr lang="ru-RU" sz="900" dirty="0" smtClean="0"/>
              <a:t> </a:t>
            </a:r>
            <a:r>
              <a:rPr lang="ru-RU" sz="900" dirty="0" err="1" smtClean="0"/>
              <a:t>Fruit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(настой органического лимонника), </a:t>
            </a:r>
            <a:r>
              <a:rPr lang="ru-RU" sz="900" dirty="0" err="1" smtClean="0"/>
              <a:t>Hedera</a:t>
            </a:r>
            <a:r>
              <a:rPr lang="ru-RU" sz="900" dirty="0" smtClean="0"/>
              <a:t> </a:t>
            </a:r>
            <a:r>
              <a:rPr lang="ru-RU" sz="900" dirty="0" err="1" smtClean="0"/>
              <a:t>Helix</a:t>
            </a:r>
            <a:r>
              <a:rPr lang="ru-RU" sz="900" dirty="0" smtClean="0"/>
              <a:t> </a:t>
            </a:r>
            <a:r>
              <a:rPr lang="ru-RU" sz="900" dirty="0" err="1" smtClean="0"/>
              <a:t>Leaf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плюща), </a:t>
            </a:r>
            <a:r>
              <a:rPr lang="ru-RU" sz="900" dirty="0" err="1" smtClean="0"/>
              <a:t>Glyceryl</a:t>
            </a:r>
            <a:r>
              <a:rPr lang="ru-RU" sz="900" dirty="0" smtClean="0"/>
              <a:t> </a:t>
            </a:r>
            <a:r>
              <a:rPr lang="ru-RU" sz="900" dirty="0" err="1" smtClean="0"/>
              <a:t>Stearate</a:t>
            </a:r>
            <a:r>
              <a:rPr lang="ru-RU" sz="900" dirty="0" smtClean="0"/>
              <a:t>, </a:t>
            </a:r>
            <a:r>
              <a:rPr lang="ru-RU" sz="900" dirty="0" err="1" smtClean="0"/>
              <a:t>Cetearyl</a:t>
            </a:r>
            <a:r>
              <a:rPr lang="ru-RU" sz="900" dirty="0" smtClean="0"/>
              <a:t> </a:t>
            </a:r>
            <a:r>
              <a:rPr lang="ru-RU" sz="900" dirty="0" err="1" smtClean="0"/>
              <a:t>Alcohol</a:t>
            </a:r>
            <a:r>
              <a:rPr lang="ru-RU" sz="900" dirty="0" smtClean="0"/>
              <a:t>, </a:t>
            </a:r>
            <a:r>
              <a:rPr lang="ru-RU" sz="900" dirty="0" err="1" smtClean="0"/>
              <a:t>Glycerin</a:t>
            </a:r>
            <a:r>
              <a:rPr lang="ru-RU" sz="900" dirty="0" smtClean="0"/>
              <a:t>, </a:t>
            </a:r>
            <a:r>
              <a:rPr lang="ru-RU" sz="900" dirty="0" err="1" smtClean="0"/>
              <a:t>Fucus</a:t>
            </a:r>
            <a:r>
              <a:rPr lang="ru-RU" sz="900" dirty="0" smtClean="0"/>
              <a:t> </a:t>
            </a:r>
            <a:r>
              <a:rPr lang="ru-RU" sz="900" dirty="0" err="1" smtClean="0"/>
              <a:t>Vesiculosus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фукуса),  </a:t>
            </a:r>
            <a:r>
              <a:rPr lang="ru-RU" sz="900" dirty="0" err="1" smtClean="0"/>
              <a:t>Laminaria</a:t>
            </a:r>
            <a:r>
              <a:rPr lang="ru-RU" sz="900" dirty="0" smtClean="0"/>
              <a:t> </a:t>
            </a:r>
            <a:r>
              <a:rPr lang="ru-RU" sz="900" dirty="0" err="1" smtClean="0"/>
              <a:t>Digitata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ламинарии),  </a:t>
            </a:r>
            <a:r>
              <a:rPr lang="ru-RU" sz="900" dirty="0" err="1" smtClean="0"/>
              <a:t>Foeniculum</a:t>
            </a:r>
            <a:r>
              <a:rPr lang="ru-RU" sz="900" dirty="0" smtClean="0"/>
              <a:t> </a:t>
            </a:r>
            <a:r>
              <a:rPr lang="ru-RU" sz="900" dirty="0" err="1" smtClean="0"/>
              <a:t>Vulgare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 (масло фенхеля), </a:t>
            </a:r>
            <a:r>
              <a:rPr lang="ru-RU" sz="900" dirty="0" err="1" smtClean="0"/>
              <a:t>Silybum</a:t>
            </a:r>
            <a:r>
              <a:rPr lang="ru-RU" sz="900" dirty="0" smtClean="0"/>
              <a:t> </a:t>
            </a:r>
            <a:r>
              <a:rPr lang="ru-RU" sz="900" dirty="0" err="1" smtClean="0"/>
              <a:t>Marianum</a:t>
            </a:r>
            <a:r>
              <a:rPr lang="ru-RU" sz="900" dirty="0" smtClean="0"/>
              <a:t> </a:t>
            </a:r>
            <a:r>
              <a:rPr lang="ru-RU" sz="900" dirty="0" err="1" smtClean="0"/>
              <a:t>Seed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 (масло </a:t>
            </a:r>
            <a:r>
              <a:rPr lang="ru-RU" sz="900" dirty="0" err="1" smtClean="0"/>
              <a:t>расторопши</a:t>
            </a:r>
            <a:r>
              <a:rPr lang="ru-RU" sz="900" dirty="0" smtClean="0"/>
              <a:t>), </a:t>
            </a:r>
            <a:r>
              <a:rPr lang="ru-RU" sz="900" dirty="0" err="1" smtClean="0"/>
              <a:t>Equisetum</a:t>
            </a:r>
            <a:r>
              <a:rPr lang="ru-RU" sz="900" dirty="0" smtClean="0"/>
              <a:t> </a:t>
            </a:r>
            <a:r>
              <a:rPr lang="ru-RU" sz="900" dirty="0" err="1" smtClean="0"/>
              <a:t>Arvense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хвоща), </a:t>
            </a:r>
            <a:r>
              <a:rPr lang="ru-RU" sz="900" dirty="0" err="1" smtClean="0"/>
              <a:t>Arnica</a:t>
            </a:r>
            <a:r>
              <a:rPr lang="ru-RU" sz="900" dirty="0" smtClean="0"/>
              <a:t> </a:t>
            </a:r>
            <a:r>
              <a:rPr lang="ru-RU" sz="900" dirty="0" err="1" smtClean="0"/>
              <a:t>Montana</a:t>
            </a:r>
            <a:r>
              <a:rPr lang="ru-RU" sz="900" dirty="0" smtClean="0"/>
              <a:t> </a:t>
            </a:r>
            <a:r>
              <a:rPr lang="ru-RU" sz="900" dirty="0" err="1" smtClean="0"/>
              <a:t>Flower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арники горной), </a:t>
            </a:r>
            <a:r>
              <a:rPr lang="ru-RU" sz="900" dirty="0" err="1" smtClean="0"/>
              <a:t>Artemisia</a:t>
            </a:r>
            <a:r>
              <a:rPr lang="ru-RU" sz="900" dirty="0" smtClean="0"/>
              <a:t> </a:t>
            </a:r>
            <a:r>
              <a:rPr lang="ru-RU" sz="900" dirty="0" err="1" smtClean="0"/>
              <a:t>Vulgaris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полыни), </a:t>
            </a:r>
            <a:r>
              <a:rPr lang="ru-RU" sz="900" dirty="0" err="1" smtClean="0"/>
              <a:t>Aesculus</a:t>
            </a:r>
            <a:r>
              <a:rPr lang="ru-RU" sz="900" dirty="0" smtClean="0"/>
              <a:t> </a:t>
            </a:r>
            <a:r>
              <a:rPr lang="ru-RU" sz="900" dirty="0" err="1" smtClean="0"/>
              <a:t>Hippocastanum</a:t>
            </a:r>
            <a:r>
              <a:rPr lang="ru-RU" sz="900" dirty="0" smtClean="0"/>
              <a:t> </a:t>
            </a:r>
            <a:r>
              <a:rPr lang="ru-RU" sz="900" dirty="0" err="1" smtClean="0"/>
              <a:t>Seed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конского каштана), </a:t>
            </a:r>
            <a:r>
              <a:rPr lang="ru-RU" sz="900" dirty="0" err="1" smtClean="0"/>
              <a:t>Glyceryl</a:t>
            </a:r>
            <a:r>
              <a:rPr lang="ru-RU" sz="900" dirty="0" smtClean="0"/>
              <a:t> </a:t>
            </a:r>
            <a:r>
              <a:rPr lang="ru-RU" sz="900" dirty="0" err="1" smtClean="0"/>
              <a:t>Stearate</a:t>
            </a:r>
            <a:r>
              <a:rPr lang="ru-RU" sz="900" dirty="0" smtClean="0"/>
              <a:t> </a:t>
            </a:r>
            <a:r>
              <a:rPr lang="ru-RU" sz="900" dirty="0" err="1" smtClean="0"/>
              <a:t>Citrate</a:t>
            </a:r>
            <a:r>
              <a:rPr lang="ru-RU" sz="900" dirty="0" smtClean="0"/>
              <a:t>, </a:t>
            </a:r>
            <a:r>
              <a:rPr lang="ru-RU" sz="900" dirty="0" err="1" smtClean="0"/>
              <a:t>Sodium</a:t>
            </a:r>
            <a:r>
              <a:rPr lang="ru-RU" sz="900" dirty="0" smtClean="0"/>
              <a:t> </a:t>
            </a:r>
            <a:r>
              <a:rPr lang="ru-RU" sz="900" dirty="0" err="1" smtClean="0"/>
              <a:t>Polyacrylate</a:t>
            </a:r>
            <a:r>
              <a:rPr lang="ru-RU" sz="900" dirty="0" smtClean="0"/>
              <a:t>, </a:t>
            </a:r>
            <a:r>
              <a:rPr lang="ru-RU" sz="900" dirty="0" err="1" smtClean="0"/>
              <a:t>Caffeine</a:t>
            </a:r>
            <a:r>
              <a:rPr lang="ru-RU" sz="900" dirty="0" smtClean="0"/>
              <a:t> (кофеин), </a:t>
            </a:r>
            <a:r>
              <a:rPr lang="ru-RU" sz="900" dirty="0" err="1" smtClean="0"/>
              <a:t>Maris</a:t>
            </a:r>
            <a:r>
              <a:rPr lang="ru-RU" sz="900" dirty="0" smtClean="0"/>
              <a:t> </a:t>
            </a:r>
            <a:r>
              <a:rPr lang="ru-RU" sz="900" dirty="0" err="1" smtClean="0"/>
              <a:t>Sal</a:t>
            </a:r>
            <a:r>
              <a:rPr lang="ru-RU" sz="900" dirty="0" smtClean="0"/>
              <a:t> (МОРСКАЯ СОЛЬ), </a:t>
            </a:r>
            <a:r>
              <a:rPr lang="ru-RU" sz="900" dirty="0" err="1" smtClean="0"/>
              <a:t>Hyaluronic</a:t>
            </a:r>
            <a:r>
              <a:rPr lang="ru-RU" sz="900" dirty="0" smtClean="0"/>
              <a:t> </a:t>
            </a:r>
            <a:r>
              <a:rPr lang="ru-RU" sz="900" dirty="0" err="1" smtClean="0"/>
              <a:t>Acid</a:t>
            </a:r>
            <a:r>
              <a:rPr lang="ru-RU" sz="900" dirty="0" smtClean="0"/>
              <a:t>, </a:t>
            </a:r>
            <a:r>
              <a:rPr lang="ru-RU" sz="900" dirty="0" err="1" smtClean="0"/>
              <a:t>Sodium</a:t>
            </a:r>
            <a:r>
              <a:rPr lang="ru-RU" sz="900" dirty="0" smtClean="0"/>
              <a:t> </a:t>
            </a:r>
            <a:r>
              <a:rPr lang="ru-RU" sz="900" dirty="0" err="1" smtClean="0"/>
              <a:t>Ascorbyl</a:t>
            </a:r>
            <a:r>
              <a:rPr lang="ru-RU" sz="900" dirty="0" smtClean="0"/>
              <a:t> </a:t>
            </a:r>
            <a:r>
              <a:rPr lang="ru-RU" sz="900" dirty="0" err="1" smtClean="0"/>
              <a:t>Phosphate</a:t>
            </a:r>
            <a:r>
              <a:rPr lang="ru-RU" sz="900" dirty="0" smtClean="0"/>
              <a:t> (Витамин С), </a:t>
            </a:r>
            <a:r>
              <a:rPr lang="ru-RU" sz="900" dirty="0" err="1" smtClean="0"/>
              <a:t>Carnitine</a:t>
            </a:r>
            <a:r>
              <a:rPr lang="ru-RU" sz="900" dirty="0" smtClean="0"/>
              <a:t> (</a:t>
            </a:r>
            <a:r>
              <a:rPr lang="ru-RU" sz="900" dirty="0" err="1" smtClean="0"/>
              <a:t>L-Карнитин</a:t>
            </a:r>
            <a:r>
              <a:rPr lang="ru-RU" sz="900" dirty="0" smtClean="0"/>
              <a:t>), </a:t>
            </a:r>
            <a:r>
              <a:rPr lang="ru-RU" sz="900" dirty="0" err="1" smtClean="0"/>
              <a:t>Kathon</a:t>
            </a:r>
            <a:r>
              <a:rPr lang="ru-RU" sz="900" dirty="0" smtClean="0"/>
              <a:t>, </a:t>
            </a:r>
            <a:r>
              <a:rPr lang="ru-RU" sz="900" dirty="0" err="1" smtClean="0"/>
              <a:t>benzyl</a:t>
            </a:r>
            <a:r>
              <a:rPr lang="ru-RU" sz="900" dirty="0" smtClean="0"/>
              <a:t> </a:t>
            </a:r>
            <a:r>
              <a:rPr lang="ru-RU" sz="900" dirty="0" err="1" smtClean="0"/>
              <a:t>alcoohol</a:t>
            </a:r>
            <a:r>
              <a:rPr lang="ru-RU" sz="900" dirty="0" smtClean="0"/>
              <a:t>, </a:t>
            </a:r>
            <a:r>
              <a:rPr lang="ru-RU" sz="900" dirty="0" err="1" smtClean="0"/>
              <a:t>Citric</a:t>
            </a:r>
            <a:r>
              <a:rPr lang="ru-RU" sz="900" dirty="0" smtClean="0"/>
              <a:t> </a:t>
            </a:r>
            <a:r>
              <a:rPr lang="ru-RU" sz="900" dirty="0" err="1" smtClean="0"/>
              <a:t>Acid</a:t>
            </a:r>
            <a:r>
              <a:rPr lang="ru-RU" sz="900" dirty="0" smtClean="0"/>
              <a:t>, </a:t>
            </a:r>
            <a:r>
              <a:rPr lang="ru-RU" sz="900" dirty="0" err="1" smtClean="0"/>
              <a:t>Parfum</a:t>
            </a:r>
            <a:r>
              <a:rPr lang="ru-RU" sz="900" dirty="0" smtClean="0"/>
              <a:t>, </a:t>
            </a:r>
            <a:r>
              <a:rPr lang="ru-RU" sz="900" dirty="0" err="1" smtClean="0"/>
              <a:t>Amyl</a:t>
            </a:r>
            <a:r>
              <a:rPr lang="ru-RU" sz="900" dirty="0" smtClean="0"/>
              <a:t> </a:t>
            </a:r>
            <a:r>
              <a:rPr lang="ru-RU" sz="900" dirty="0" err="1" smtClean="0"/>
              <a:t>Cinnamal</a:t>
            </a:r>
            <a:r>
              <a:rPr lang="ru-RU" sz="900" dirty="0" smtClean="0"/>
              <a:t>, </a:t>
            </a:r>
            <a:r>
              <a:rPr lang="ru-RU" sz="900" dirty="0" err="1" smtClean="0"/>
              <a:t>Benzyl</a:t>
            </a:r>
            <a:r>
              <a:rPr lang="ru-RU" sz="900" dirty="0" smtClean="0"/>
              <a:t> </a:t>
            </a:r>
            <a:r>
              <a:rPr lang="ru-RU" sz="900" dirty="0" err="1" smtClean="0"/>
              <a:t>Salicylate</a:t>
            </a:r>
            <a:r>
              <a:rPr lang="ru-RU" sz="900" dirty="0" smtClean="0"/>
              <a:t>, </a:t>
            </a:r>
            <a:r>
              <a:rPr lang="ru-RU" sz="900" dirty="0" err="1" smtClean="0"/>
              <a:t>Geraniol</a:t>
            </a:r>
            <a:r>
              <a:rPr lang="ru-RU" sz="900" dirty="0" smtClean="0"/>
              <a:t>. </a:t>
            </a:r>
          </a:p>
          <a:p>
            <a:r>
              <a:rPr lang="ru-RU" sz="900" dirty="0" smtClean="0"/>
              <a:t>(*) органические ингредиенты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-1785982" y="18573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5429264"/>
            <a:ext cx="3357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4BB846"/>
                </a:solidFill>
              </a:rPr>
              <a:t>+ БУРЫЕ ТИХООКЕАНСКИЕ </a:t>
            </a:r>
            <a:r>
              <a:rPr lang="ru-RU" b="1" dirty="0" smtClean="0">
                <a:solidFill>
                  <a:srgbClr val="4BB846"/>
                </a:solidFill>
              </a:rPr>
              <a:t>                              </a:t>
            </a:r>
            <a:r>
              <a:rPr lang="en-US" b="1" dirty="0" smtClean="0">
                <a:solidFill>
                  <a:srgbClr val="4BB846"/>
                </a:solidFill>
              </a:rPr>
              <a:t>ВОДОРОСЛИ</a:t>
            </a:r>
            <a:r>
              <a:rPr lang="ru-RU" b="1" dirty="0" smtClean="0">
                <a:solidFill>
                  <a:srgbClr val="4BB846"/>
                </a:solidFill>
              </a:rPr>
              <a:t> </a:t>
            </a:r>
            <a:endParaRPr lang="ru-RU" b="1" dirty="0">
              <a:solidFill>
                <a:srgbClr val="4BB84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:\Documents and Settings\rodivilova\Рабочий стол\ФОТО ОЛЕГ\Камчатка_Лукачер Яна\IMG_3640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785794"/>
            <a:ext cx="4286280" cy="639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rodivilova\Рабочий стол\shutterstock_61606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658196" cy="150019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ИНТЕНСИВНЫЙ </a:t>
            </a:r>
            <a:r>
              <a:rPr lang="ru-RU" sz="2800" i="1" dirty="0" smtClean="0">
                <a:solidFill>
                  <a:srgbClr val="FFC000"/>
                </a:solidFill>
              </a:rPr>
              <a:t/>
            </a:r>
            <a:br>
              <a:rPr lang="ru-RU" sz="2800" i="1" dirty="0" smtClean="0">
                <a:solidFill>
                  <a:srgbClr val="FFC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9068" y="1142985"/>
            <a:ext cx="5114932" cy="414340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ТЕРМАЛЬНЫЕ ГРЯЗИ АПАЧИНСКИХ ИСТОЧНИКОВ</a:t>
            </a:r>
          </a:p>
          <a:p>
            <a:pPr>
              <a:buNone/>
            </a:pPr>
            <a:r>
              <a:rPr lang="ru-RU" sz="1800" dirty="0" smtClean="0"/>
              <a:t>            Благодаря уникальному минеральному составу, который веками формировался под воздействием подземных геотермальных вод, термальная грязь является одним из лучших средств по борьбе с перхотью. Грязь уничтожает бактерии, способствующие образованию перхоти, очищает и заживляет кожу головы, снимает ощущение дискомфорта и зуда. Состав грязи включает более 50 минералов, оказывающих благотворное стимулирующее действие на кровообращение кожи головы</a:t>
            </a:r>
            <a:r>
              <a:rPr lang="ru-RU" sz="1200" dirty="0" smtClean="0"/>
              <a:t>.</a:t>
            </a:r>
            <a:endParaRPr lang="ru-RU" sz="1800" dirty="0" smtClean="0"/>
          </a:p>
          <a:p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ТИХООКЕАНСКАЯ МОРСКАЯ СОЛЬ</a:t>
            </a:r>
          </a:p>
          <a:p>
            <a:pPr>
              <a:buNone/>
            </a:pPr>
            <a:r>
              <a:rPr lang="ru-RU" sz="1900" dirty="0" smtClean="0"/>
              <a:t>          Одно из самых эффективных средств по борьбе с перхотью. Высокая концентрация соли в составе шампуня подавляет жизнедеятельность микроорганизмов, которые являются причиной появления перхоти.</a:t>
            </a:r>
            <a:endParaRPr lang="ru-RU" sz="1600" dirty="0" smtClean="0"/>
          </a:p>
          <a:p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ДИКОРАСТУЩИЕ ТРАВЫ ЯКУТИИ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</a:t>
            </a:r>
            <a:r>
              <a:rPr lang="ru-RU" sz="1600" dirty="0" err="1" smtClean="0"/>
              <a:t>Напары</a:t>
            </a:r>
            <a:r>
              <a:rPr lang="ru-RU" sz="1600" dirty="0" smtClean="0"/>
              <a:t> из крапивы, календулы и </a:t>
            </a:r>
            <a:r>
              <a:rPr lang="ru-RU" sz="1600" dirty="0" err="1" smtClean="0"/>
              <a:t>цетрарии</a:t>
            </a:r>
            <a:r>
              <a:rPr lang="ru-RU" sz="1600" dirty="0" smtClean="0"/>
              <a:t> – древние, проверенные временем народные средства против перхоти. Травы, впитавшие в себя всю силу дикой заповедной природы Якутии, обладают уникальными целебными свойствами для волос и кожи головы.</a:t>
            </a:r>
          </a:p>
          <a:p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ДОКАЗАННЫЙ РЕЗУЛЬТАТЗА 7 ДНЕЙ*</a:t>
            </a:r>
          </a:p>
          <a:p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94% </a:t>
            </a:r>
            <a:r>
              <a:rPr lang="ru-RU" sz="2600" dirty="0" smtClean="0"/>
              <a:t>Устранение перхоти</a:t>
            </a:r>
          </a:p>
          <a:p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99% </a:t>
            </a:r>
            <a:r>
              <a:rPr lang="ru-RU" sz="2600" dirty="0" smtClean="0"/>
              <a:t>Здоровье кожи головы</a:t>
            </a:r>
          </a:p>
          <a:p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89% </a:t>
            </a:r>
            <a:r>
              <a:rPr lang="ru-RU" sz="2600" dirty="0" smtClean="0"/>
              <a:t>Укрепление структуры волос</a:t>
            </a:r>
            <a:endParaRPr lang="ru-RU" sz="2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00702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72" y="633478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Объем: 280 мл.</a:t>
            </a:r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шт. в упаковке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71480"/>
            <a:ext cx="6072197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БИО-БАЛЬЗАМ</a:t>
            </a:r>
            <a:r>
              <a:rPr lang="ru-RU" sz="2400" dirty="0" smtClean="0">
                <a:solidFill>
                  <a:schemeClr val="bg1"/>
                </a:solidFill>
              </a:rPr>
              <a:t>       </a:t>
            </a:r>
            <a:r>
              <a:rPr lang="ru-RU" sz="2000" dirty="0" smtClean="0">
                <a:solidFill>
                  <a:schemeClr val="bg1"/>
                </a:solidFill>
              </a:rPr>
              <a:t>ПРОТИВ ПЕРХОТИ</a:t>
            </a:r>
            <a:endParaRPr lang="ru-RU" sz="2000" dirty="0"/>
          </a:p>
        </p:txBody>
      </p:sp>
      <p:pic>
        <p:nvPicPr>
          <p:cNvPr id="27" name="Picture 11" descr="\\Pr035\publicd\Nastya_designer\Арктика\Present_pic\Snow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6286520"/>
            <a:ext cx="204779" cy="204779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0" y="1142985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ТЕРМАЛЬНОЙ ГРЯЗИАПАЧИНСКИХ ИСТОЧНИКОВ КАМЧАТКИ</a:t>
            </a:r>
          </a:p>
          <a:p>
            <a:endParaRPr lang="ru-RU" sz="1400" b="1" dirty="0" smtClean="0">
              <a:solidFill>
                <a:srgbClr val="8AAC46"/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\\Pr035\publicd\Яна Лукачер\PlanetaOrganica_Kam-chat-ka - PRESENT PIC\Kam-chat-ka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57166"/>
            <a:ext cx="2695329" cy="667987"/>
          </a:xfrm>
          <a:prstGeom prst="rect">
            <a:avLst/>
          </a:prstGeom>
          <a:noFill/>
        </p:spPr>
      </p:pic>
      <p:pic>
        <p:nvPicPr>
          <p:cNvPr id="33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142852"/>
            <a:ext cx="442905" cy="469506"/>
          </a:xfrm>
          <a:prstGeom prst="rect">
            <a:avLst/>
          </a:prstGeom>
          <a:noFill/>
        </p:spPr>
      </p:pic>
      <p:pic>
        <p:nvPicPr>
          <p:cNvPr id="35" name="Picture 3" descr="\\Pr035\publicd\Яна Лукачер\PlanetaOrganica_Kam-chat-ka - PRESENT PIC\Made_wi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571480"/>
            <a:ext cx="442905" cy="46950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286116" y="4857760"/>
            <a:ext cx="58578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err="1" smtClean="0"/>
              <a:t>Сост</a:t>
            </a:r>
            <a:r>
              <a:rPr lang="ru-RU" sz="900" dirty="0" smtClean="0"/>
              <a:t> </a:t>
            </a:r>
            <a:r>
              <a:rPr lang="ru-RU" sz="900" dirty="0" err="1" smtClean="0"/>
              <a:t>ав</a:t>
            </a:r>
            <a:r>
              <a:rPr lang="ru-RU" sz="900" dirty="0" smtClean="0"/>
              <a:t>: </a:t>
            </a:r>
            <a:r>
              <a:rPr lang="ru-RU" sz="900" dirty="0" err="1" smtClean="0"/>
              <a:t>Aqua</a:t>
            </a:r>
            <a:r>
              <a:rPr lang="ru-RU" sz="900" dirty="0" smtClean="0"/>
              <a:t> </a:t>
            </a:r>
            <a:r>
              <a:rPr lang="ru-RU" sz="900" dirty="0" err="1" smtClean="0"/>
              <a:t>with</a:t>
            </a:r>
            <a:r>
              <a:rPr lang="ru-RU" sz="900" dirty="0" smtClean="0"/>
              <a:t> </a:t>
            </a:r>
            <a:r>
              <a:rPr lang="ru-RU" sz="900" dirty="0" err="1" smtClean="0"/>
              <a:t>infusions</a:t>
            </a:r>
            <a:r>
              <a:rPr lang="ru-RU" sz="900" dirty="0" smtClean="0"/>
              <a:t> </a:t>
            </a:r>
            <a:r>
              <a:rPr lang="ru-RU" sz="900" dirty="0" err="1" smtClean="0"/>
              <a:t>of</a:t>
            </a:r>
            <a:r>
              <a:rPr lang="ru-RU" sz="900" dirty="0" smtClean="0"/>
              <a:t> </a:t>
            </a:r>
            <a:r>
              <a:rPr lang="ru-RU" sz="900" dirty="0" err="1" smtClean="0"/>
              <a:t>Urtica</a:t>
            </a:r>
            <a:r>
              <a:rPr lang="ru-RU" sz="900" dirty="0" smtClean="0"/>
              <a:t> </a:t>
            </a:r>
            <a:r>
              <a:rPr lang="ru-RU" sz="900" dirty="0" err="1" smtClean="0"/>
              <a:t>Dioica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(настой крапивы белой), </a:t>
            </a:r>
            <a:r>
              <a:rPr lang="ru-RU" sz="900" dirty="0" err="1" smtClean="0"/>
              <a:t>Volcanic</a:t>
            </a:r>
            <a:r>
              <a:rPr lang="ru-RU" sz="900" dirty="0" smtClean="0"/>
              <a:t> </a:t>
            </a:r>
            <a:r>
              <a:rPr lang="ru-RU" sz="900" dirty="0" err="1" smtClean="0"/>
              <a:t>Soil</a:t>
            </a:r>
            <a:r>
              <a:rPr lang="ru-RU" sz="900" dirty="0" smtClean="0"/>
              <a:t> (термальные грязи </a:t>
            </a:r>
            <a:r>
              <a:rPr lang="ru-RU" sz="900" dirty="0" err="1" smtClean="0"/>
              <a:t>апачинских</a:t>
            </a:r>
            <a:r>
              <a:rPr lang="ru-RU" sz="900" dirty="0" smtClean="0"/>
              <a:t> источников), </a:t>
            </a:r>
            <a:r>
              <a:rPr lang="ru-RU" sz="900" dirty="0" err="1" smtClean="0"/>
              <a:t>Cetearyl</a:t>
            </a:r>
            <a:r>
              <a:rPr lang="ru-RU" sz="900" dirty="0" smtClean="0"/>
              <a:t> </a:t>
            </a:r>
            <a:r>
              <a:rPr lang="ru-RU" sz="900" dirty="0" err="1" smtClean="0"/>
              <a:t>Alcohol</a:t>
            </a:r>
            <a:r>
              <a:rPr lang="ru-RU" sz="900" dirty="0" smtClean="0"/>
              <a:t>, </a:t>
            </a:r>
            <a:r>
              <a:rPr lang="ru-RU" sz="900" dirty="0" err="1" smtClean="0"/>
              <a:t>Behentrimonium</a:t>
            </a:r>
            <a:r>
              <a:rPr lang="ru-RU" sz="900" dirty="0" smtClean="0"/>
              <a:t> </a:t>
            </a:r>
            <a:r>
              <a:rPr lang="ru-RU" sz="900" dirty="0" err="1" smtClean="0"/>
              <a:t>Chloride</a:t>
            </a:r>
            <a:r>
              <a:rPr lang="ru-RU" sz="900" dirty="0" smtClean="0"/>
              <a:t>, </a:t>
            </a:r>
            <a:r>
              <a:rPr lang="ru-RU" sz="900" dirty="0" err="1" smtClean="0"/>
              <a:t>Glyceryl</a:t>
            </a:r>
            <a:r>
              <a:rPr lang="ru-RU" sz="900" dirty="0" smtClean="0"/>
              <a:t> </a:t>
            </a:r>
            <a:r>
              <a:rPr lang="ru-RU" sz="900" dirty="0" err="1" smtClean="0"/>
              <a:t>Stearate</a:t>
            </a:r>
            <a:r>
              <a:rPr lang="ru-RU" sz="900" dirty="0" smtClean="0"/>
              <a:t>, </a:t>
            </a:r>
            <a:r>
              <a:rPr lang="ru-RU" sz="900" dirty="0" err="1" smtClean="0"/>
              <a:t>Cetyl</a:t>
            </a:r>
            <a:r>
              <a:rPr lang="ru-RU" sz="900" dirty="0" smtClean="0"/>
              <a:t> </a:t>
            </a:r>
            <a:r>
              <a:rPr lang="ru-RU" sz="900" dirty="0" err="1" smtClean="0"/>
              <a:t>Esters</a:t>
            </a:r>
            <a:r>
              <a:rPr lang="ru-RU" sz="900" dirty="0" smtClean="0"/>
              <a:t>, </a:t>
            </a:r>
            <a:r>
              <a:rPr lang="ru-RU" sz="900" dirty="0" err="1" smtClean="0"/>
              <a:t>Cetrimonium</a:t>
            </a:r>
            <a:r>
              <a:rPr lang="ru-RU" sz="900" dirty="0" smtClean="0"/>
              <a:t> </a:t>
            </a:r>
            <a:r>
              <a:rPr lang="ru-RU" sz="900" dirty="0" err="1" smtClean="0"/>
              <a:t>Chloride</a:t>
            </a:r>
            <a:r>
              <a:rPr lang="ru-RU" sz="900" dirty="0" smtClean="0"/>
              <a:t>, </a:t>
            </a:r>
            <a:r>
              <a:rPr lang="ru-RU" sz="900" dirty="0" err="1" smtClean="0"/>
              <a:t>Maris</a:t>
            </a:r>
            <a:r>
              <a:rPr lang="ru-RU" sz="900" dirty="0" smtClean="0"/>
              <a:t> </a:t>
            </a:r>
            <a:r>
              <a:rPr lang="ru-RU" sz="900" dirty="0" err="1" smtClean="0"/>
              <a:t>Sal</a:t>
            </a:r>
            <a:r>
              <a:rPr lang="ru-RU" sz="900" dirty="0" smtClean="0"/>
              <a:t> (морская соль), </a:t>
            </a:r>
            <a:r>
              <a:rPr lang="ru-RU" sz="900" dirty="0" err="1" smtClean="0"/>
              <a:t>Calendula</a:t>
            </a:r>
            <a:r>
              <a:rPr lang="ru-RU" sz="900" dirty="0" smtClean="0"/>
              <a:t> </a:t>
            </a:r>
            <a:r>
              <a:rPr lang="ru-RU" sz="900" dirty="0" err="1" smtClean="0"/>
              <a:t>Officinalis</a:t>
            </a:r>
            <a:r>
              <a:rPr lang="ru-RU" sz="900" dirty="0" smtClean="0"/>
              <a:t> </a:t>
            </a:r>
            <a:r>
              <a:rPr lang="ru-RU" sz="900" dirty="0" err="1" smtClean="0"/>
              <a:t>Flower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календулы), </a:t>
            </a:r>
            <a:r>
              <a:rPr lang="ru-RU" sz="900" dirty="0" err="1" smtClean="0"/>
              <a:t>Cetraria</a:t>
            </a:r>
            <a:r>
              <a:rPr lang="ru-RU" sz="900" dirty="0" smtClean="0"/>
              <a:t> </a:t>
            </a:r>
            <a:r>
              <a:rPr lang="ru-RU" sz="900" dirty="0" err="1" smtClean="0"/>
              <a:t>Islandica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мха), </a:t>
            </a:r>
            <a:r>
              <a:rPr lang="ru-RU" sz="900" dirty="0" err="1" smtClean="0"/>
              <a:t>Panax</a:t>
            </a:r>
            <a:r>
              <a:rPr lang="ru-RU" sz="900" dirty="0" smtClean="0"/>
              <a:t> </a:t>
            </a:r>
            <a:r>
              <a:rPr lang="ru-RU" sz="900" dirty="0" err="1" smtClean="0"/>
              <a:t>Ginseng</a:t>
            </a:r>
            <a:r>
              <a:rPr lang="ru-RU" sz="900" dirty="0" smtClean="0"/>
              <a:t> </a:t>
            </a:r>
            <a:r>
              <a:rPr lang="ru-RU" sz="900" dirty="0" err="1" smtClean="0"/>
              <a:t>Root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женьшеня дальневосточного), </a:t>
            </a:r>
            <a:r>
              <a:rPr lang="ru-RU" sz="900" dirty="0" err="1" smtClean="0"/>
              <a:t>Pulmonaria</a:t>
            </a:r>
            <a:r>
              <a:rPr lang="ru-RU" sz="900" dirty="0" smtClean="0"/>
              <a:t> </a:t>
            </a:r>
            <a:r>
              <a:rPr lang="ru-RU" sz="900" dirty="0" err="1" smtClean="0"/>
              <a:t>Officinalis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* (органический экстракт медуницы), </a:t>
            </a:r>
            <a:r>
              <a:rPr lang="ru-RU" sz="900" dirty="0" err="1" smtClean="0"/>
              <a:t>Glycyrrhiza</a:t>
            </a:r>
            <a:r>
              <a:rPr lang="ru-RU" sz="900" dirty="0" smtClean="0"/>
              <a:t> </a:t>
            </a:r>
            <a:r>
              <a:rPr lang="ru-RU" sz="900" dirty="0" err="1" smtClean="0"/>
              <a:t>Glabra</a:t>
            </a:r>
            <a:r>
              <a:rPr lang="ru-RU" sz="900" dirty="0" smtClean="0"/>
              <a:t> </a:t>
            </a:r>
            <a:r>
              <a:rPr lang="ru-RU" sz="900" dirty="0" err="1" smtClean="0"/>
              <a:t>Root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солодки), </a:t>
            </a:r>
            <a:r>
              <a:rPr lang="ru-RU" sz="900" dirty="0" err="1" smtClean="0"/>
              <a:t>Mentha</a:t>
            </a:r>
            <a:r>
              <a:rPr lang="ru-RU" sz="900" dirty="0" smtClean="0"/>
              <a:t> </a:t>
            </a:r>
            <a:r>
              <a:rPr lang="ru-RU" sz="900" dirty="0" err="1" smtClean="0"/>
              <a:t>Arvensis</a:t>
            </a:r>
            <a:r>
              <a:rPr lang="ru-RU" sz="900" dirty="0" smtClean="0"/>
              <a:t> </a:t>
            </a:r>
            <a:r>
              <a:rPr lang="ru-RU" sz="900" dirty="0" err="1" smtClean="0"/>
              <a:t>Leaf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дикой якутской мяты), </a:t>
            </a:r>
            <a:r>
              <a:rPr lang="ru-RU" sz="900" dirty="0" err="1" smtClean="0"/>
              <a:t>Panthenol</a:t>
            </a:r>
            <a:r>
              <a:rPr lang="ru-RU" sz="900" dirty="0" smtClean="0"/>
              <a:t>, </a:t>
            </a:r>
            <a:r>
              <a:rPr lang="ru-RU" sz="900" dirty="0" err="1" smtClean="0"/>
              <a:t>Rubus</a:t>
            </a:r>
            <a:r>
              <a:rPr lang="ru-RU" sz="900" dirty="0" smtClean="0"/>
              <a:t> </a:t>
            </a:r>
            <a:r>
              <a:rPr lang="ru-RU" sz="900" dirty="0" err="1" smtClean="0"/>
              <a:t>Arcticus</a:t>
            </a:r>
            <a:r>
              <a:rPr lang="ru-RU" sz="900" dirty="0" smtClean="0"/>
              <a:t> </a:t>
            </a:r>
            <a:r>
              <a:rPr lang="ru-RU" sz="900" dirty="0" err="1" smtClean="0"/>
              <a:t>Fruit</a:t>
            </a:r>
            <a:r>
              <a:rPr lang="ru-RU" sz="900" dirty="0" smtClean="0"/>
              <a:t> </a:t>
            </a:r>
            <a:r>
              <a:rPr lang="ru-RU" sz="900" dirty="0" err="1" smtClean="0"/>
              <a:t>Extract</a:t>
            </a:r>
            <a:r>
              <a:rPr lang="ru-RU" sz="900" dirty="0" smtClean="0"/>
              <a:t> (экстракт камчатской княженики), </a:t>
            </a:r>
            <a:r>
              <a:rPr lang="ru-RU" sz="900" dirty="0" err="1" smtClean="0"/>
              <a:t>Pinus</a:t>
            </a:r>
            <a:r>
              <a:rPr lang="ru-RU" sz="900" dirty="0" smtClean="0"/>
              <a:t> </a:t>
            </a:r>
            <a:r>
              <a:rPr lang="ru-RU" sz="900" dirty="0" err="1" smtClean="0"/>
              <a:t>Sibirica</a:t>
            </a:r>
            <a:r>
              <a:rPr lang="ru-RU" sz="900" dirty="0" smtClean="0"/>
              <a:t> </a:t>
            </a:r>
            <a:r>
              <a:rPr lang="ru-RU" sz="900" dirty="0" err="1" smtClean="0"/>
              <a:t>Seed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 (кедровое масло), </a:t>
            </a:r>
            <a:r>
              <a:rPr lang="ru-RU" sz="900" dirty="0" err="1" smtClean="0"/>
              <a:t>Triticum</a:t>
            </a:r>
            <a:r>
              <a:rPr lang="ru-RU" sz="900" dirty="0" smtClean="0"/>
              <a:t> </a:t>
            </a:r>
            <a:r>
              <a:rPr lang="ru-RU" sz="900" dirty="0" err="1" smtClean="0"/>
              <a:t>Vulgare</a:t>
            </a:r>
            <a:r>
              <a:rPr lang="ru-RU" sz="900" dirty="0" smtClean="0"/>
              <a:t> </a:t>
            </a:r>
            <a:r>
              <a:rPr lang="ru-RU" sz="900" dirty="0" err="1" smtClean="0"/>
              <a:t>Germ</a:t>
            </a:r>
            <a:r>
              <a:rPr lang="ru-RU" sz="900" dirty="0" smtClean="0"/>
              <a:t> </a:t>
            </a:r>
            <a:r>
              <a:rPr lang="ru-RU" sz="900" dirty="0" err="1" smtClean="0"/>
              <a:t>Oil</a:t>
            </a:r>
            <a:r>
              <a:rPr lang="ru-RU" sz="900" dirty="0" smtClean="0"/>
              <a:t> (</a:t>
            </a:r>
            <a:r>
              <a:rPr lang="ru-RU" sz="900" dirty="0" err="1" smtClean="0"/>
              <a:t>масло</a:t>
            </a:r>
            <a:r>
              <a:rPr lang="ru-RU" sz="900" dirty="0" smtClean="0"/>
              <a:t> зародышей пшеницы), </a:t>
            </a:r>
            <a:r>
              <a:rPr lang="ru-RU" sz="900" dirty="0" err="1" smtClean="0"/>
              <a:t>Tocopherol</a:t>
            </a:r>
            <a:r>
              <a:rPr lang="ru-RU" sz="900" dirty="0" smtClean="0"/>
              <a:t> (Витамин Е), </a:t>
            </a:r>
            <a:r>
              <a:rPr lang="ru-RU" sz="900" dirty="0" err="1" smtClean="0"/>
              <a:t>Kathon</a:t>
            </a:r>
            <a:r>
              <a:rPr lang="ru-RU" sz="900" dirty="0" smtClean="0"/>
              <a:t>, </a:t>
            </a:r>
            <a:r>
              <a:rPr lang="ru-RU" sz="900" dirty="0" err="1" smtClean="0"/>
              <a:t>Citric</a:t>
            </a:r>
            <a:r>
              <a:rPr lang="ru-RU" sz="900" dirty="0" smtClean="0"/>
              <a:t> </a:t>
            </a:r>
            <a:r>
              <a:rPr lang="ru-RU" sz="900" dirty="0" err="1" smtClean="0"/>
              <a:t>Acid</a:t>
            </a:r>
            <a:r>
              <a:rPr lang="ru-RU" sz="900" dirty="0" smtClean="0"/>
              <a:t>, </a:t>
            </a:r>
            <a:r>
              <a:rPr lang="ru-RU" sz="900" dirty="0" err="1" smtClean="0"/>
              <a:t>Parfum</a:t>
            </a:r>
            <a:r>
              <a:rPr lang="ru-RU" sz="900" dirty="0" smtClean="0"/>
              <a:t>, </a:t>
            </a:r>
            <a:r>
              <a:rPr lang="ru-RU" sz="900" dirty="0" err="1" smtClean="0"/>
              <a:t>Benzyl</a:t>
            </a:r>
            <a:r>
              <a:rPr lang="ru-RU" sz="900" dirty="0" smtClean="0"/>
              <a:t> </a:t>
            </a:r>
            <a:r>
              <a:rPr lang="ru-RU" sz="900" dirty="0" err="1" smtClean="0"/>
              <a:t>Salicylate</a:t>
            </a:r>
            <a:r>
              <a:rPr lang="ru-RU" sz="900" dirty="0" smtClean="0"/>
              <a:t>.</a:t>
            </a:r>
          </a:p>
          <a:p>
            <a:r>
              <a:rPr lang="ru-RU" sz="900" dirty="0" smtClean="0"/>
              <a:t>* Органические ингредиенты.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50070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+ТИХООКЕАНСКАЯ МОРСКАЯ СОЛЬИ  ДИКОРАСТУЩИЕ ТРАВЫ ЯКУТИИ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85982" y="18573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10717</TotalTime>
  <Words>5717</Words>
  <Application>Microsoft Office PowerPoint</Application>
  <PresentationFormat>Экран (4:3)</PresentationFormat>
  <Paragraphs>413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ОЧИЩАЮЩИЙ  </vt:lpstr>
      <vt:lpstr>КАМЧАТСКИЙ  </vt:lpstr>
      <vt:lpstr>МУЛЬТИАКТИВНОЕ  </vt:lpstr>
      <vt:lpstr>ПИТАТЕЛЬНЫЙ    </vt:lpstr>
      <vt:lpstr>ИНТЕНСИВНЫЙ   </vt:lpstr>
      <vt:lpstr>ИНТЕНСИВНЫЙ   </vt:lpstr>
      <vt:lpstr>ИНТЕНСИВНЫЙ   </vt:lpstr>
      <vt:lpstr>ИНТЕНСИВНЫЙ   </vt:lpstr>
      <vt:lpstr>ИНТЕНСИВНЫЙ   </vt:lpstr>
      <vt:lpstr>БОДРЯЩИЙ   </vt:lpstr>
      <vt:lpstr>СУПЕРАКТИВНАЯ   </vt:lpstr>
      <vt:lpstr>ВОДОРОСЛЕВАЯ  </vt:lpstr>
      <vt:lpstr>ОБНОВЛЯЮЩИЙ  </vt:lpstr>
      <vt:lpstr>ОСВЕЖАЮЩИЙ   </vt:lpstr>
      <vt:lpstr>ПИТАТЕЛЬНЫЙ   </vt:lpstr>
      <vt:lpstr>МИНЕРАЛЬНАЯ   </vt:lpstr>
      <vt:lpstr>100% НАТУРАЛЬНАЯ ОМОЛАЖИВАЮЩАЯ    </vt:lpstr>
    </vt:vector>
  </TitlesOfParts>
  <Company>test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rodivilova</dc:creator>
  <cp:lastModifiedBy>Пользователь Windows</cp:lastModifiedBy>
  <cp:revision>737</cp:revision>
  <dcterms:created xsi:type="dcterms:W3CDTF">2014-07-09T12:26:34Z</dcterms:created>
  <dcterms:modified xsi:type="dcterms:W3CDTF">2014-12-12T12:45:29Z</dcterms:modified>
</cp:coreProperties>
</file>