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EAE8-21BE-46E5-B2B1-C5825600912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C1D05-3C77-4A14-B3EA-6BFC075C2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8177"/>
            <a:ext cx="8906937" cy="6294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-crazy-animals-only.gif"/>
          <p:cNvPicPr>
            <a:picLocks noChangeAspect="1"/>
          </p:cNvPicPr>
          <p:nvPr/>
        </p:nvPicPr>
        <p:blipFill>
          <a:blip r:embed="rId2" cstate="print"/>
          <a:srcRect l="25950" t="32353" r="25950" b="31092"/>
          <a:stretch>
            <a:fillRect/>
          </a:stretch>
        </p:blipFill>
        <p:spPr>
          <a:xfrm>
            <a:off x="7358050" y="0"/>
            <a:ext cx="1785950" cy="9591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255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B0F0"/>
                </a:solidFill>
                <a:latin typeface="a_ConceptoTitulNrFy" pitchFamily="82" charset="-52"/>
              </a:rPr>
              <a:t>Кремы для НОГ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0" y="1023193"/>
            <a:ext cx="4429156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BIO-КРЕМ ДЛЯ НОГ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СЕВЕРНЫЕ УНТЫ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согревающий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Согревающий BIO-КРЕМ ДЛЯ НОГ заботливо  ухаживает за кожей ног, даря расслабляющий комфорт и заботу северных меховых унт.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Природные разогревающие компоненты этого крема расслабляют и снимают усталость ног, а витамины и антиоксиданты следят за здоровьем кожи.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Белоснежные бескрайние снежные просторы и редкие таежные растения соединили свою силу для сохранения здоровья и силы.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Природа Крайнего Севера преподнесла ценнейший дар - бархатистый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ягель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– любимое лакомство северных оленей. Он смягчает и питает кожу, делая её невероятно мягкой и гладкой.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Невероятно устойчивый к перепадам температур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дикий золототысячник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благодаря высокому содержанию витаминов, эффективно защищает кожу, способствуя её обновлению.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Белый кедр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неиссякаемый источник органических масел витаминов Е и Р. Благодаря этому он моментально смягчает и восстанавливает кожу, защищая от сухости.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Благодаря невероятно высокому содержанию магния и витаминов группы В,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сахалинский белокопытник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эффективно обновляет кожу ног, препятствуя образованию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натоптышей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Экстракт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конского каштана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хорошо известен как природный источник эфирных масел и витамина С. Он борется с усталостью ног, даря им легкость.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Объем: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75 мл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4607174436107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24 шт. </a:t>
            </a:r>
            <a:r>
              <a:rPr lang="ru-RU" sz="11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гофрокоробе</a:t>
            </a:r>
            <a:endParaRPr lang="ru-RU" sz="1100" dirty="0" smtClean="0"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2992037" cy="44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pa\Documents\NATURA SIBERICA\CRAZY ANIMALS\для презентации\тувинский-рыбоя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594" y="1071546"/>
            <a:ext cx="1511406" cy="1770115"/>
          </a:xfrm>
          <a:prstGeom prst="rect">
            <a:avLst/>
          </a:prstGeom>
          <a:noFill/>
        </p:spPr>
      </p:pic>
      <p:pic>
        <p:nvPicPr>
          <p:cNvPr id="2051" name="Picture 3" descr="C:\Users\rypa\Documents\NATURA SIBERICA\CRAZY ANIMALS\для презентации\хакасский-диворог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54840" y="4286256"/>
            <a:ext cx="1889159" cy="2571744"/>
          </a:xfrm>
          <a:prstGeom prst="rect">
            <a:avLst/>
          </a:prstGeom>
          <a:noFill/>
        </p:spPr>
      </p:pic>
      <p:pic>
        <p:nvPicPr>
          <p:cNvPr id="2052" name="Picture 4" descr="C:\Users\rypa\Documents\NATURA SIBERICA\CRAZY ANIMALS\для презентации\шатун-сов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85775"/>
            <a:ext cx="2143139" cy="2500329"/>
          </a:xfrm>
          <a:prstGeom prst="rect">
            <a:avLst/>
          </a:prstGeom>
          <a:noFill/>
        </p:spPr>
      </p:pic>
      <p:pic>
        <p:nvPicPr>
          <p:cNvPr id="2053" name="Picture 5" descr="C:\Users\rypa\Documents\NATURA SIBERICA\CRAZY ANIMALS\для презентации\тигрюлень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643446"/>
            <a:ext cx="1484290" cy="226115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1463465"/>
            <a:ext cx="62865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	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Древние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народы Сибири считали, что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каждое животное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имеет своего духа-хозяина и от его расположения  зависит благополучие </a:t>
            </a:r>
            <a:r>
              <a:rPr lang="ru-RU" sz="140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в </a:t>
            </a:r>
            <a:r>
              <a:rPr lang="ru-RU" sz="1400" smtClean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семье и в жизни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, удача в промысле, охоте и рыбалке. У каждого шамана есть свои духи-помощники.</a:t>
            </a:r>
          </a:p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Новая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серия средств </a:t>
            </a:r>
            <a:r>
              <a:rPr lang="ru-RU" sz="1400" b="1" dirty="0">
                <a:solidFill>
                  <a:srgbClr val="0070C0"/>
                </a:solidFill>
                <a:latin typeface="a_ConceptoTitulNrFy" pitchFamily="82" charset="-52"/>
              </a:rPr>
              <a:t>Crazy </a:t>
            </a:r>
            <a:r>
              <a:rPr lang="ru-RU" sz="1400" b="1" dirty="0" err="1">
                <a:solidFill>
                  <a:srgbClr val="0070C0"/>
                </a:solidFill>
                <a:latin typeface="a_ConceptoTitulNrFy" pitchFamily="82" charset="-52"/>
              </a:rPr>
              <a:t>Animals</a:t>
            </a:r>
            <a:r>
              <a:rPr lang="ru-RU" sz="1400" b="1" dirty="0">
                <a:solidFill>
                  <a:srgbClr val="0070C0"/>
                </a:solidFill>
                <a:latin typeface="a_ConceptoTitulNrFy" pitchFamily="82" charset="-52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от </a:t>
            </a:r>
            <a:r>
              <a:rPr lang="ru-RU" sz="1400" b="1" dirty="0" err="1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Natura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 </a:t>
            </a:r>
            <a:r>
              <a:rPr lang="ru-RU" sz="1400" b="1" dirty="0" err="1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Siberica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раскрывает тайну силы 4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ЗАГАДОЧНЫХ животных-тотемов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сибирских шаманов. Теперь у вас есть свой тотем-защитник красоты и здоровья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кожи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_ConceptoTitulNrFy" pitchFamily="82" charset="-52"/>
              </a:rPr>
              <a:t>и волос.</a:t>
            </a:r>
          </a:p>
          <a:p>
            <a:endParaRPr lang="en-US" sz="1400" dirty="0" smtClean="0"/>
          </a:p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a_ConceptoTitulNrFy" pitchFamily="82" charset="-52"/>
              </a:rPr>
              <a:t>В </a:t>
            </a: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_ConceptoTitulNrFy" pitchFamily="82" charset="-52"/>
              </a:rPr>
              <a:t>серии представлены:</a:t>
            </a:r>
          </a:p>
          <a:p>
            <a:pPr lvl="0">
              <a:buFont typeface="Arial" pitchFamily="34" charset="0"/>
              <a:buChar char="•"/>
            </a:pPr>
            <a:r>
              <a:rPr lang="ru-RU" sz="1100" b="1" dirty="0">
                <a:solidFill>
                  <a:schemeClr val="bg1">
                    <a:lumMod val="65000"/>
                  </a:schemeClr>
                </a:solidFill>
                <a:latin typeface="a_ConceptoTitulNrFy" pitchFamily="82" charset="-52"/>
              </a:rPr>
              <a:t>Гели для душа -4 вида</a:t>
            </a:r>
          </a:p>
          <a:p>
            <a:pPr lvl="0">
              <a:buFont typeface="Arial" pitchFamily="34" charset="0"/>
              <a:buChar char="•"/>
            </a:pPr>
            <a:r>
              <a:rPr lang="ru-RU" sz="1100" b="1" dirty="0" err="1">
                <a:solidFill>
                  <a:schemeClr val="bg1">
                    <a:lumMod val="65000"/>
                  </a:schemeClr>
                </a:solidFill>
                <a:latin typeface="a_ConceptoTitulNrFy" pitchFamily="82" charset="-52"/>
              </a:rPr>
              <a:t>Скрабы</a:t>
            </a:r>
            <a:r>
              <a:rPr lang="ru-RU" sz="1100" b="1" dirty="0">
                <a:solidFill>
                  <a:schemeClr val="bg1">
                    <a:lumMod val="65000"/>
                  </a:schemeClr>
                </a:solidFill>
                <a:latin typeface="a_ConceptoTitulNrFy" pitchFamily="82" charset="-52"/>
              </a:rPr>
              <a:t> для тела -5 видов</a:t>
            </a:r>
          </a:p>
          <a:p>
            <a:pPr lvl="0">
              <a:buFont typeface="Arial" pitchFamily="34" charset="0"/>
              <a:buChar char="•"/>
            </a:pPr>
            <a:r>
              <a:rPr lang="ru-RU" sz="1100" b="1" dirty="0">
                <a:solidFill>
                  <a:schemeClr val="bg1">
                    <a:lumMod val="65000"/>
                  </a:schemeClr>
                </a:solidFill>
                <a:latin typeface="a_ConceptoTitulNrFy" pitchFamily="82" charset="-52"/>
              </a:rPr>
              <a:t>Кремы для тела – 4 вида</a:t>
            </a:r>
          </a:p>
          <a:p>
            <a:pPr lvl="0">
              <a:buFont typeface="Arial" pitchFamily="34" charset="0"/>
              <a:buChar char="•"/>
            </a:pPr>
            <a:r>
              <a:rPr lang="ru-RU" sz="1100" b="1" dirty="0">
                <a:solidFill>
                  <a:schemeClr val="bg1">
                    <a:lumMod val="65000"/>
                  </a:schemeClr>
                </a:solidFill>
                <a:latin typeface="a_ConceptoTitulNrFy" pitchFamily="82" charset="-52"/>
              </a:rPr>
              <a:t>Кремы для рук и ног -4 вида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785918" y="5214950"/>
            <a:ext cx="2071702" cy="1285884"/>
          </a:xfrm>
          <a:prstGeom prst="wedgeRoundRectCallout">
            <a:avLst>
              <a:gd name="adj1" fmla="val -67923"/>
              <a:gd name="adj2" fmla="val -3942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chemeClr val="accent3">
                    <a:lumMod val="75000"/>
                  </a:schemeClr>
                </a:solidFill>
                <a:latin typeface="a_ConceptoTitulNrFy" pitchFamily="82" charset="-52"/>
                <a:cs typeface="David" pitchFamily="34" charset="-79"/>
              </a:rPr>
              <a:t>Привет! </a:t>
            </a: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_ConceptoTitulNrFy" pitchFamily="82" charset="-52"/>
                <a:cs typeface="David" pitchFamily="34" charset="-79"/>
              </a:rPr>
              <a:t>Я –</a:t>
            </a:r>
            <a:r>
              <a:rPr kumimoji="0" lang="ru-RU" sz="11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_ConceptoTitulNrFy" pitchFamily="82" charset="-52"/>
                <a:cs typeface="David" pitchFamily="34" charset="-79"/>
              </a:rPr>
              <a:t> </a:t>
            </a: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_ConceptoTitulNrFy" pitchFamily="82" charset="-52"/>
                <a:cs typeface="David" pitchFamily="34" charset="-79"/>
              </a:rPr>
              <a:t>сибирский </a:t>
            </a:r>
            <a:r>
              <a:rPr kumimoji="0" lang="ru-RU" sz="800" b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_ConceptoTitulNrFy" pitchFamily="82" charset="-52"/>
                <a:cs typeface="David" pitchFamily="34" charset="-79"/>
              </a:rPr>
              <a:t>тигрюлень</a:t>
            </a:r>
            <a:endParaRPr kumimoji="0" lang="en-US" sz="800" b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800" dirty="0"/>
              <a:t>сын грозного лесного бога, я воплощаю силу, власть, мужество и ярость, которая нужна мне как защитнику  охотников и рыбаков</a:t>
            </a:r>
            <a:r>
              <a:rPr lang="ru-RU" sz="800" dirty="0" smtClean="0"/>
              <a:t>.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214546" y="142852"/>
            <a:ext cx="3000396" cy="642942"/>
          </a:xfrm>
          <a:prstGeom prst="wedgeRoundRectCallout">
            <a:avLst>
              <a:gd name="adj1" fmla="val -65555"/>
              <a:gd name="adj2" fmla="val -7273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cs typeface="Arial" pitchFamily="34" charset="0"/>
              </a:rPr>
              <a:t>Привет! Я – таежная шатун-сова</a:t>
            </a:r>
          </a:p>
          <a:p>
            <a:r>
              <a:rPr lang="ru-RU" sz="800" dirty="0" smtClean="0"/>
              <a:t> хозяйка тайги и смотрительница леса, покровительница охотников, мать-прародитель всех народов Сибири.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5857884" y="5143512"/>
            <a:ext cx="1514475" cy="947742"/>
          </a:xfrm>
          <a:prstGeom prst="wedgeRoundRectCallout">
            <a:avLst>
              <a:gd name="adj1" fmla="val 68025"/>
              <a:gd name="adj2" fmla="val -3329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cs typeface="Arial" pitchFamily="34" charset="0"/>
              </a:rPr>
              <a:t>Привет!</a:t>
            </a:r>
            <a:r>
              <a:rPr lang="ru-RU" sz="800" b="1" dirty="0">
                <a:solidFill>
                  <a:srgbClr val="C00000"/>
                </a:solidFill>
                <a:latin typeface="a_ConceptoTitulNrFy" pitchFamily="82" charset="-52"/>
                <a:cs typeface="Arial" pitchFamily="34" charset="0"/>
              </a:rPr>
              <a:t> </a:t>
            </a: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cs typeface="Arial" pitchFamily="34" charset="0"/>
              </a:rPr>
              <a:t>Я – хакасский </a:t>
            </a:r>
            <a:r>
              <a:rPr kumimoji="0" lang="ru-RU" sz="8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cs typeface="Arial" pitchFamily="34" charset="0"/>
              </a:rPr>
              <a:t>диворог</a:t>
            </a:r>
            <a:endParaRPr lang="ru-RU" sz="800" b="1" dirty="0">
              <a:solidFill>
                <a:srgbClr val="C00000"/>
              </a:solidFill>
              <a:latin typeface="a_ConceptoTitulNrFy" pitchFamily="82" charset="-5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800" dirty="0" smtClean="0"/>
              <a:t>хозяин </a:t>
            </a:r>
            <a:r>
              <a:rPr lang="ru-RU" sz="800" dirty="0"/>
              <a:t>верхнего мира , передаю магическую силу плодородия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5929322" y="214290"/>
            <a:ext cx="1335087" cy="1143008"/>
          </a:xfrm>
          <a:prstGeom prst="wedgeRoundRectCallout">
            <a:avLst>
              <a:gd name="adj1" fmla="val 86840"/>
              <a:gd name="adj2" fmla="val 63933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_ConceptoTitulNrFy" pitchFamily="82" charset="-52"/>
                <a:cs typeface="Arial" pitchFamily="34" charset="0"/>
              </a:rPr>
              <a:t>Я- тувинский </a:t>
            </a:r>
            <a:r>
              <a:rPr kumimoji="0" lang="ru-RU" sz="800" b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_ConceptoTitulNrFy" pitchFamily="82" charset="-52"/>
                <a:cs typeface="Arial" pitchFamily="34" charset="0"/>
              </a:rPr>
              <a:t>рыбояк</a:t>
            </a:r>
            <a:endParaRPr kumimoji="0" lang="ru-RU" sz="800" b="1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_ConceptoTitulNrFy" pitchFamily="82" charset="-52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800" dirty="0"/>
              <a:t>посылаю охотникам удачу, а заблудших в тайге кочевников пою своим молоком и спасаю от голода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logo-crazy-animals-only.gif"/>
          <p:cNvPicPr>
            <a:picLocks noChangeAspect="1"/>
          </p:cNvPicPr>
          <p:nvPr/>
        </p:nvPicPr>
        <p:blipFill>
          <a:blip r:embed="rId6" cstate="print"/>
          <a:srcRect l="25950" t="32353" r="25950" b="31092"/>
          <a:stretch>
            <a:fillRect/>
          </a:stretch>
        </p:blipFill>
        <p:spPr>
          <a:xfrm>
            <a:off x="7358050" y="0"/>
            <a:ext cx="1785950" cy="959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  <a:latin typeface="a_ConceptoTitulNrFy" pitchFamily="82" charset="-52"/>
              </a:rPr>
              <a:t>Гели для душа</a:t>
            </a:r>
            <a:endParaRPr lang="ru-RU" sz="2400" dirty="0">
              <a:solidFill>
                <a:srgbClr val="C00000"/>
              </a:solidFill>
              <a:latin typeface="a_ConceptoTitulNrFy" pitchFamily="82" charset="-52"/>
            </a:endParaRPr>
          </a:p>
        </p:txBody>
      </p:sp>
      <p:pic>
        <p:nvPicPr>
          <p:cNvPr id="3" name="Рисунок 2" descr="logo-crazy-animals-only.gif"/>
          <p:cNvPicPr>
            <a:picLocks noChangeAspect="1"/>
          </p:cNvPicPr>
          <p:nvPr/>
        </p:nvPicPr>
        <p:blipFill>
          <a:blip r:embed="rId2" cstate="print"/>
          <a:srcRect l="25950" t="32353" r="25950" b="31092"/>
          <a:stretch>
            <a:fillRect/>
          </a:stretch>
        </p:blipFill>
        <p:spPr>
          <a:xfrm>
            <a:off x="7358050" y="0"/>
            <a:ext cx="1785950" cy="95912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6314" y="1071548"/>
            <a:ext cx="35719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en-US" sz="11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TO-ГЕЛЬ ДЛЯ ДУША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НА КРАЮ СВЕТА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для сладких снов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Ласковый и убаюкивающий, как сладкий сон, PH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TO-ГЕЛЬ ДЛЯ ДУША на основе полезных диких трав Сибири и Алтая. Расслабляющий аромат геля позволит скинуть напряжение дня и отдаться вечерней неге. Нежная и воздушная текстура мягко очищает и увлажняет кожу, делая её шелковистой и гладкой.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Бархат амурский содержит рекордное количество витаминов и эфирных масел, которые способствуют быстрому и эффективному обновлению кожи.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Горы Алтая подарили нам уникальное растение - душицу. Она обладает разогревающим и стимулирующим действием, эффективно восстанавливая кожу.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диких сибирских лесах произрастает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вечерница сибирская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которая способствует  моментальному увлажнению и омолаживанию кожи за счёт повышенного содержания природных антиоксидантов.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Дикий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дягилевый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мёд 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обладает невероятным лечебным эффектом, восстанавливая кожу и делая её мягкой и эластичной.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Аромат пряной корицы расслабляет и убаюкивает, погружая в сладкую негу и  блаженство, готовя ко сну.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Объем: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300 мл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Arial Narrow" pitchFamily="34" charset="0"/>
                <a:cs typeface="Arial" pitchFamily="34" charset="0"/>
              </a:rPr>
              <a:t>4607174436039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12 шт. </a:t>
            </a:r>
            <a:r>
              <a:rPr lang="ru-RU" sz="11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гофрокоробе</a:t>
            </a:r>
            <a:endParaRPr lang="ru-RU" sz="11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93" y="1285860"/>
            <a:ext cx="35226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_ConceptoTitulNrFy" pitchFamily="82" charset="-52"/>
              </a:rPr>
              <a:t>Гели для душа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_ConceptoTitulNrFy" pitchFamily="82" charset="-52"/>
            </a:endParaRPr>
          </a:p>
        </p:txBody>
      </p:sp>
      <p:pic>
        <p:nvPicPr>
          <p:cNvPr id="3" name="Рисунок 2" descr="logo-crazy-animals-only.gif"/>
          <p:cNvPicPr>
            <a:picLocks noChangeAspect="1"/>
          </p:cNvPicPr>
          <p:nvPr/>
        </p:nvPicPr>
        <p:blipFill>
          <a:blip r:embed="rId2" cstate="print"/>
          <a:srcRect l="25950" t="32353" r="25950" b="31092"/>
          <a:stretch>
            <a:fillRect/>
          </a:stretch>
        </p:blipFill>
        <p:spPr>
          <a:xfrm>
            <a:off x="7358050" y="0"/>
            <a:ext cx="1785950" cy="95912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628" y="1261154"/>
            <a:ext cx="392905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BIO-ГЕЛЬ ДЛЯ ДУША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ОГНЕННЫЙ ЛЁД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для сильных духом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Контрастный душ из морозных арктических ягод и согревающих настоев горных трав соединены в невероятном BIO-ГЕЛЕ ДЛЯ ДУША.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Микрогранулы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пчелиного воска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очищают и разогревают кожу, а морозная арктическая прохлада освежает и тонизирует, заряжая бодростью и настроением.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Древние рецепты травников Сибири и Дальнего Востока рассказывают, что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дикий морозник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использовали в качестве питательного средства для красоты кожи. Его экстракт дарит здоровье и гладкость кожи.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Жгучий имбирь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кайенский перец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моментально тонизируют и стимулируют кровообращение, эффективно обновляя кожу. Витамины и антиоксиданты делают её упругой, шелковистой и здоровой.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Перечная мята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освежает кожу, заряжая её энергией дикой северной природы. А витамины, входящие в её состав тонизируют, делают упругой и светящейся.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Схваченные морозцем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ягоды рябины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сохраняют  все витамины и микроэлементы, придавая коже здоровый цвет и сияние.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Объем: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300 мл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4607174436053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12 шт. </a:t>
            </a:r>
            <a:r>
              <a:rPr lang="ru-RU" sz="11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гофрокоробе</a:t>
            </a:r>
            <a:endParaRPr lang="ru-RU" sz="11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138" y="1285860"/>
            <a:ext cx="342748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-crazy-animals-only.gif"/>
          <p:cNvPicPr>
            <a:picLocks noChangeAspect="1"/>
          </p:cNvPicPr>
          <p:nvPr/>
        </p:nvPicPr>
        <p:blipFill>
          <a:blip r:embed="rId2" cstate="print"/>
          <a:srcRect l="25950" t="32353" r="25950" b="31092"/>
          <a:stretch>
            <a:fillRect/>
          </a:stretch>
        </p:blipFill>
        <p:spPr>
          <a:xfrm>
            <a:off x="7358050" y="0"/>
            <a:ext cx="1785950" cy="95912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a_ConceptoTitulNrFy" pitchFamily="82" charset="-52"/>
              </a:rPr>
              <a:t>Гели для душа</a:t>
            </a:r>
            <a:endParaRPr lang="ru-RU" sz="2400" dirty="0">
              <a:solidFill>
                <a:srgbClr val="0070C0"/>
              </a:solidFill>
              <a:latin typeface="a_ConceptoTitulNrFy" pitchFamily="82" charset="-52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596" y="1399018"/>
            <a:ext cx="4143404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ФИТО-ГЕЛЬ ДЛЯ ДУША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ПОЙ В ДУШЕ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для вдохновения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Легкость  и нежность ФИТО-ГЕЛЯ ДЛЯ ДУША обволакивает сумасшедшим ароматом сибирского леса и диких трав, дарит заряд вдохновения и новых идей. Перевоплощайся в суперзвезду, пой в душе!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Идеальное природное восстановление кожи с помощью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органического молока тувинского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яка, обеспечивает гладкость и шелковистость.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Благодаря минералам, входящим в состав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белой камчатской глины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кожа моментально становится упругой и подтянутой.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Серебристый эвкалипт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- настоящий дар северной природы. Его активные вещества тонизируют кожу, обновляя и омолаживая её.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Дикая медовая трава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богата витаминами и антиоксидантами. Это эффективный природный ингредиент, который успокаивает кожу, делает её гладкой и здоровой.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Объем: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300 мл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4607174436060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12 шт. </a:t>
            </a:r>
            <a:r>
              <a:rPr lang="ru-RU" sz="11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гофрокоробе</a:t>
            </a:r>
            <a:endParaRPr lang="ru-RU" sz="11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3487747" cy="523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256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CC99"/>
                </a:solidFill>
                <a:latin typeface="a_ConceptoTitulNrFy" pitchFamily="82" charset="-52"/>
                <a:ea typeface="+mj-ea"/>
                <a:cs typeface="+mj-cs"/>
              </a:rPr>
              <a:t>Гели для душа</a:t>
            </a:r>
            <a:endParaRPr lang="ru-RU" dirty="0">
              <a:solidFill>
                <a:srgbClr val="00CC99"/>
              </a:solidFill>
            </a:endParaRPr>
          </a:p>
        </p:txBody>
      </p:sp>
      <p:pic>
        <p:nvPicPr>
          <p:cNvPr id="5" name="Рисунок 4" descr="logo-crazy-animals-only.gif"/>
          <p:cNvPicPr>
            <a:picLocks noChangeAspect="1"/>
          </p:cNvPicPr>
          <p:nvPr/>
        </p:nvPicPr>
        <p:blipFill>
          <a:blip r:embed="rId2" cstate="print"/>
          <a:srcRect l="25950" t="32353" r="25950" b="31092"/>
          <a:stretch>
            <a:fillRect/>
          </a:stretch>
        </p:blipFill>
        <p:spPr>
          <a:xfrm>
            <a:off x="7358050" y="0"/>
            <a:ext cx="1785950" cy="959121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0" y="960507"/>
            <a:ext cx="4572000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FRESH</a:t>
            </a: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-ГЕЛЬ ДЛЯ ДУША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ОКРЫЛЯЮЩИЙ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rgbClr val="00CC99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для бодрого утра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rgbClr val="00CC99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Пробуждающий и заряжающий энергией для покорения новых вершин окрыляющий  FRESH-ГЕЛЬ ДЛЯ ДУША. Бодрящий сумасшедший аромат терпких трав и прохладная свежесть утренних северных цветов поможет наполниться силой и решимостью.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Камчатский белокрыльник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начинает активно расти осенью, когда вся природа замирает, и зацветает первым ранней весной. Изящные белые «крылья» цветков неповторимой красоты богаты питательными веществами, пробуждают и наполняют энергией.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Цветы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ангелики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прекрасный природный антиоксидант, который моментально устраняет сухость кожи, делая ее гладкой и шелковистой.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За счёт уникального состава эфирных масел,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арктическая полынь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невероятно устойчива к морозам. Она эффективно тонизирует кожу, придавая ей ровный и здоровый цвет.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Анис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богатый калием, магнием, витаминами С и РР, повышает сопротивляемость кожи к вредному воздействию окружающей среды, сохраняя её свежесть и гладкость.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Дикорастущий олений мох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содержащий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огромное количество витаминов, пептидов и ценной омолаживающей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усниновой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кислоты, способствует мягкому очищению, питанию и омоложению кожи.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Объем: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300 мл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4607174436046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12 шт. </a:t>
            </a:r>
            <a:r>
              <a:rPr lang="ru-RU" sz="11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гофрокоробе</a:t>
            </a:r>
            <a:endParaRPr lang="ru-RU" sz="11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3429024" cy="514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-crazy-animals-only.gif"/>
          <p:cNvPicPr>
            <a:picLocks noChangeAspect="1"/>
          </p:cNvPicPr>
          <p:nvPr/>
        </p:nvPicPr>
        <p:blipFill>
          <a:blip r:embed="rId2" cstate="print"/>
          <a:srcRect l="25950" t="32353" r="25950" b="31092"/>
          <a:stretch>
            <a:fillRect/>
          </a:stretch>
        </p:blipFill>
        <p:spPr>
          <a:xfrm>
            <a:off x="7358050" y="0"/>
            <a:ext cx="1785950" cy="9591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CC99"/>
                </a:solidFill>
                <a:latin typeface="a_ConceptoTitulNrFy" pitchFamily="82" charset="-52"/>
                <a:ea typeface="+mj-ea"/>
                <a:cs typeface="+mj-cs"/>
              </a:rPr>
              <a:t>Кремы для рук</a:t>
            </a:r>
            <a:endParaRPr lang="ru-RU" dirty="0">
              <a:solidFill>
                <a:srgbClr val="00CC99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0" y="973708"/>
            <a:ext cx="45720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БИО-КРЕМ ДЛЯ РУК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ТЕПЛЫЕ ВАРЕЖКИ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rgbClr val="00CC99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защитный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rgbClr val="00CC99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БИО-КРЕМ ДЛЯ РУК бережно и нежно защищает кожу, как теплые и уютные варежки, согревающие даже в сибирские морозы. Богатый витаминами на основе таежных трав и ягод крем эффективно защищает и восстанавливает кожу рук, делая её гладкой и нежной.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Уникальный состав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белого пчелиного меда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 высоким содержанием смол и масел эффективно защищает и восстанавливает кожу, придавая ей эластичность.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Удивительно сильная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дикая камчатская роза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богата  жирными кислотами и витаминами. Она эффективно питает и восстанавливает, защищая кожу от морозов.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суровых погодных условиях, при постоянной нехватке солнца, произрастает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курильский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чай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природный источник питательных масел и витаминов, смягчающий и увлажняющий кожу рук.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Настой из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медовой травы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народы Крайнего Севера на протяжении веков использовали для поддержания тонуса и сохранения молодости кожи.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Богатый смолами и эфирными маслами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пчелиный воск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обладает уникальным успокаивающим действием, защищая от морозов, возвращая коже гладкость.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Объем: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75 мл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4607174436077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24 шт. </a:t>
            </a:r>
            <a:r>
              <a:rPr lang="ru-RU" sz="11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гофрокоробе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64794"/>
            <a:ext cx="2467756" cy="369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-crazy-animals-only.gif"/>
          <p:cNvPicPr>
            <a:picLocks noChangeAspect="1"/>
          </p:cNvPicPr>
          <p:nvPr/>
        </p:nvPicPr>
        <p:blipFill>
          <a:blip r:embed="rId2" cstate="print"/>
          <a:srcRect l="25950" t="32353" r="25950" b="31092"/>
          <a:stretch>
            <a:fillRect/>
          </a:stretch>
        </p:blipFill>
        <p:spPr>
          <a:xfrm>
            <a:off x="7358050" y="0"/>
            <a:ext cx="1785950" cy="9591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_ConceptoTitulNrFy" pitchFamily="82" charset="-52"/>
                <a:ea typeface="+mj-ea"/>
                <a:cs typeface="+mj-cs"/>
              </a:rPr>
              <a:t>Кремы для рук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00562" y="1171828"/>
            <a:ext cx="45720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TO-КРЕМ ДЛЯ РУК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ИГРАЙ В СНЕЖКИ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смягчающий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Нежный PH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TO-КРЕМ мягким покровом укрывает и согревает руки, заботливо увлажняя и смягчая кожу. Активные компоненты этого крема невероятно быстро обновляют и восстанавливают кожу, делая её неповторимо мягкой и гладкой даже холодной зимой.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Суровая природа Сибири подарила нам неиссякаемый источник витаминов С, РР  -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таежную медуницу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Она эффективно смягчает, увлажняет и обновляет кожу.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Бархат амурский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содержит рекордное количество витаминов и эфирных масел, которые способствуют быстрому заживлению и обновлению кожи.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Дикий сибирский ирис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богат жирными кислотами и растительными протеинами, которые помогают ему выжить в суровых условиях тайги, сохраняя нежность хрупких лепестков. Повышенное содержание полезных элементов делает кожу мягкой и эластичной.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Дикий камчатский подснежник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обладает невероятной жизненной силой за счет высокой концентрации полисахаридов и антиоксидантов, которые питают и ухаживают за кожей.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Прополис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- ценнейший дар природы, богат кислотами, растительными смолами и эфирными маслами, которые ухаживают и защищают кожу.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Объем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75 мл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4607174436084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24 шт. </a:t>
            </a:r>
            <a:r>
              <a:rPr lang="ru-RU" sz="11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гофрокоробе</a:t>
            </a:r>
            <a:endParaRPr lang="ru-RU" sz="1100" dirty="0" smtClean="0"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73336"/>
            <a:ext cx="2643206" cy="39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-crazy-animals-only.gif"/>
          <p:cNvPicPr>
            <a:picLocks noChangeAspect="1"/>
          </p:cNvPicPr>
          <p:nvPr/>
        </p:nvPicPr>
        <p:blipFill>
          <a:blip r:embed="rId2" cstate="print"/>
          <a:srcRect l="25950" t="32353" r="25950" b="31092"/>
          <a:stretch>
            <a:fillRect/>
          </a:stretch>
        </p:blipFill>
        <p:spPr>
          <a:xfrm>
            <a:off x="7358050" y="0"/>
            <a:ext cx="1785950" cy="9591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255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_ConceptoTitulNrFy" pitchFamily="82" charset="-52"/>
                <a:ea typeface="+mj-ea"/>
                <a:cs typeface="+mj-cs"/>
              </a:rPr>
              <a:t>Кремы для НОГ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0" y="1195007"/>
            <a:ext cx="457200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DEO-КРЕМ ДЛЯ НОГ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ТАНЦУЙ НА МОРОЗЕ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ConceptoTitulNrFy" pitchFamily="82" charset="-52"/>
                <a:ea typeface="Times New Roman" pitchFamily="18" charset="0"/>
                <a:cs typeface="Times New Roman" pitchFamily="18" charset="0"/>
              </a:rPr>
              <a:t>Тонизирующий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ConceptoTitulNrFy" pitchFamily="82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Тонизирующий DEO-КРЕМ дарит свежесть и прохладу, снимая усталость ног и заряжая энергией морозного утра. Натуральные компоненты смягчают и обновляют кожу ног, обеспечивая мощный тонизирующий и дезодорирующий эффекты.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Ледяная арктическая прохлада и польза таежных трав дарят силу первозданной красоты и свежести.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суровых погодных условиях Курильских островов растет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даурская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лапчатка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богатая витаминами С и РР и антиоксидантами, которые моментально питают и восстанавливают сухую кожу ног.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Дикая арктическая полынь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обладает уникальным успокаивающим и расслабляющим действием, эффективно справляется с усталостью ног, создавая ощущение легкости.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Сибирский можжевельник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обладает невероятным питательным и освежающим действием, смягчая и освежая кожу ног.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Вдали от цивилизации произрастает настоящий кладезь витаминов В, С, Е -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медвежья ягода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Она обладает сильным тонизирующим и дренажным действиями.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Ароматный освежающий, тонизирующий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лемонграсс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заряжает кожу энергией, эффективно борется с потоотделением и мягко дезодорирует кожу ног не пересушивая её.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Объем: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75 мл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4607174436091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24 шт. </a:t>
            </a:r>
            <a:r>
              <a:rPr lang="ru-RU" sz="11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гофрокоробе</a:t>
            </a:r>
            <a:endParaRPr lang="ru-RU" sz="1100" dirty="0" smtClean="0"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2730198" cy="40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5738</TotalTime>
  <Words>1421</Words>
  <Application>Microsoft Office PowerPoint</Application>
  <PresentationFormat>Экран (4:3)</PresentationFormat>
  <Paragraphs>134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Гели для душа</vt:lpstr>
      <vt:lpstr>Гели для душа</vt:lpstr>
      <vt:lpstr>Гели для душа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rypa</dc:creator>
  <cp:lastModifiedBy>Пользователь Windows</cp:lastModifiedBy>
  <cp:revision>51</cp:revision>
  <dcterms:created xsi:type="dcterms:W3CDTF">2016-04-15T16:26:07Z</dcterms:created>
  <dcterms:modified xsi:type="dcterms:W3CDTF">2016-05-10T13:41:05Z</dcterms:modified>
</cp:coreProperties>
</file>