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8" r:id="rId3"/>
    <p:sldId id="257" r:id="rId4"/>
    <p:sldId id="289" r:id="rId5"/>
    <p:sldId id="259" r:id="rId6"/>
    <p:sldId id="283" r:id="rId7"/>
    <p:sldId id="284" r:id="rId8"/>
    <p:sldId id="262" r:id="rId9"/>
    <p:sldId id="261" r:id="rId10"/>
    <p:sldId id="260" r:id="rId11"/>
    <p:sldId id="264" r:id="rId12"/>
    <p:sldId id="263" r:id="rId13"/>
    <p:sldId id="266" r:id="rId14"/>
    <p:sldId id="286" r:id="rId15"/>
    <p:sldId id="281" r:id="rId16"/>
    <p:sldId id="270" r:id="rId17"/>
    <p:sldId id="272" r:id="rId18"/>
    <p:sldId id="285" r:id="rId19"/>
    <p:sldId id="273" r:id="rId20"/>
    <p:sldId id="275" r:id="rId21"/>
    <p:sldId id="287" r:id="rId22"/>
    <p:sldId id="282" r:id="rId23"/>
    <p:sldId id="277" r:id="rId24"/>
    <p:sldId id="276" r:id="rId25"/>
    <p:sldId id="279" r:id="rId26"/>
    <p:sldId id="288" r:id="rId27"/>
    <p:sldId id="278" r:id="rId28"/>
    <p:sldId id="29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3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557BA-283A-4BE9-91B2-F1A53BADDB64}" type="datetimeFigureOut">
              <a:rPr lang="ru-RU" smtClean="0"/>
              <a:pPr/>
              <a:t>02.02.2015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EA65-FC6E-409E-9642-A3C2F3BB66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hyperlink" Target="http://www.alo-shop.ru/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2214554"/>
            <a:ext cx="5000660" cy="1928826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solidFill>
                  <a:srgbClr val="CC0066"/>
                </a:solidFill>
                <a:latin typeface="Segoe Print" pitchFamily="2" charset="0"/>
              </a:rPr>
              <a:t>8</a:t>
            </a:r>
            <a:r>
              <a:rPr lang="ru-RU" sz="6000" b="1" dirty="0" smtClean="0">
                <a:solidFill>
                  <a:srgbClr val="CC0066"/>
                </a:solidFill>
                <a:latin typeface="Segoe Print" pitchFamily="2" charset="0"/>
              </a:rPr>
              <a:t>Марта</a:t>
            </a:r>
            <a:endParaRPr lang="ru-RU" sz="6000" b="1" dirty="0">
              <a:solidFill>
                <a:srgbClr val="CC0066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57752" y="4000504"/>
            <a:ext cx="4000528" cy="4286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Корпоративные подарки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" name="Рисунок 8" descr="625f5a417df6 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570" y="1688225"/>
            <a:ext cx="5037934" cy="4955485"/>
          </a:xfrm>
          <a:prstGeom prst="rect">
            <a:avLst/>
          </a:prstGeom>
        </p:spPr>
      </p:pic>
      <p:pic>
        <p:nvPicPr>
          <p:cNvPr id="10" name="Рисунок 9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57166"/>
            <a:ext cx="1826908" cy="100013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пляжный коври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785794"/>
            <a:ext cx="4429156" cy="4429156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357166"/>
            <a:ext cx="5486400" cy="566738"/>
          </a:xfrm>
        </p:spPr>
        <p:txBody>
          <a:bodyPr/>
          <a:lstStyle/>
          <a:p>
            <a:r>
              <a:rPr lang="ru-RU" sz="2400" dirty="0" smtClean="0"/>
              <a:t>Сумка – коврик для пляжа  570 руб.</a:t>
            </a: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472" y="4929198"/>
            <a:ext cx="8215370" cy="150019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Пляжная сумка- </a:t>
            </a:r>
            <a:r>
              <a:rPr lang="ru-RU" b="1" dirty="0" err="1" smtClean="0"/>
              <a:t>трансформер</a:t>
            </a:r>
            <a:r>
              <a:rPr lang="ru-RU" b="1" dirty="0" smtClean="0"/>
              <a:t>.  Сумка легко превращается в пляжный коврик.</a:t>
            </a:r>
          </a:p>
          <a:p>
            <a:r>
              <a:rPr lang="ru-RU" dirty="0" smtClean="0"/>
              <a:t>Размер в сложенном виде 55 </a:t>
            </a:r>
            <a:r>
              <a:rPr lang="ru-RU" dirty="0" err="1" smtClean="0"/>
              <a:t>х</a:t>
            </a:r>
            <a:r>
              <a:rPr lang="ru-RU" dirty="0" smtClean="0"/>
              <a:t> 50 см, в разложенном 55х 140 см.</a:t>
            </a:r>
          </a:p>
          <a:p>
            <a:r>
              <a:rPr lang="ru-RU" dirty="0" smtClean="0"/>
              <a:t>Материал  верха сумки – полиэстер 100%</a:t>
            </a:r>
          </a:p>
          <a:p>
            <a:r>
              <a:rPr lang="ru-RU" dirty="0" smtClean="0"/>
              <a:t>Материал коврика – </a:t>
            </a:r>
            <a:r>
              <a:rPr lang="ru-RU" dirty="0" err="1" smtClean="0"/>
              <a:t>спанбонд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Тонкий изолирующий материал позволяет комфортно  чувствовать себя как на горячей, так и на холодной поверхности.</a:t>
            </a:r>
            <a:endParaRPr lang="ru-RU" dirty="0"/>
          </a:p>
        </p:txBody>
      </p:sp>
      <p:pic>
        <p:nvPicPr>
          <p:cNvPr id="9" name="Рисунок 8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11" name="Рисунок 10" descr="коврик пляжн красн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85860"/>
            <a:ext cx="4185966" cy="3643338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  <a:r>
              <a:rPr lang="ru-RU" sz="2000" b="1" dirty="0" smtClean="0"/>
              <a:t>00 – </a:t>
            </a:r>
            <a:r>
              <a:rPr lang="en-US" sz="2000" b="1" dirty="0" smtClean="0"/>
              <a:t>7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8f45a2ae0a03fb9e7962febc09pg--suveniry-podarki-korobka-dlya-kukol-myagk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00892" y="1533476"/>
            <a:ext cx="1857388" cy="2681342"/>
          </a:xfrm>
          <a:prstGeom prst="rect">
            <a:avLst/>
          </a:prstGeom>
        </p:spPr>
      </p:pic>
      <p:pic>
        <p:nvPicPr>
          <p:cNvPr id="11" name="Рисунок 10" descr="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500174"/>
            <a:ext cx="1903502" cy="2837067"/>
          </a:xfrm>
          <a:prstGeom prst="rect">
            <a:avLst/>
          </a:prstGeom>
        </p:spPr>
      </p:pic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500042"/>
            <a:ext cx="5500726" cy="6429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Бутыль подарочная с ручкой  725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071538" y="5286388"/>
            <a:ext cx="6786610" cy="1214446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Бутыль </a:t>
            </a:r>
            <a:r>
              <a:rPr lang="ru-RU" b="1" dirty="0"/>
              <a:t> </a:t>
            </a:r>
            <a:r>
              <a:rPr lang="ru-RU" b="1" dirty="0" smtClean="0"/>
              <a:t>с ручкой, 1 л. Ручная </a:t>
            </a:r>
            <a:r>
              <a:rPr lang="ru-RU" b="1" dirty="0"/>
              <a:t>р</a:t>
            </a:r>
            <a:r>
              <a:rPr lang="ru-RU" b="1" dirty="0" smtClean="0"/>
              <a:t>оспись. Размер </a:t>
            </a:r>
            <a:r>
              <a:rPr lang="ru-RU" b="1" dirty="0" err="1" smtClean="0"/>
              <a:t>d</a:t>
            </a:r>
            <a:r>
              <a:rPr lang="ru-RU" b="1" dirty="0" smtClean="0"/>
              <a:t> 9*</a:t>
            </a:r>
            <a:r>
              <a:rPr lang="ru-RU" b="1" dirty="0" err="1" smtClean="0"/>
              <a:t>h</a:t>
            </a:r>
            <a:r>
              <a:rPr lang="ru-RU" b="1" dirty="0" smtClean="0"/>
              <a:t> 32 см </a:t>
            </a:r>
          </a:p>
          <a:p>
            <a:r>
              <a:rPr lang="ru-RU" dirty="0" smtClean="0"/>
              <a:t>Красивая</a:t>
            </a:r>
            <a:r>
              <a:rPr lang="ru-RU" dirty="0"/>
              <a:t> и практичная вещь для хранения соков, настоек и наливок. Так же может использоваться как предмет интерьера, который украсит вашу кухню или гостиную.</a:t>
            </a:r>
          </a:p>
          <a:p>
            <a:r>
              <a:rPr lang="ru-RU" dirty="0"/>
              <a:t>Продается в стильной </a:t>
            </a:r>
            <a:r>
              <a:rPr lang="ru-RU" dirty="0" err="1"/>
              <a:t>эко-коробке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10" name="Рисунок 9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4047" y="1285860"/>
            <a:ext cx="2492392" cy="3714776"/>
          </a:xfrm>
          <a:prstGeom prst="rect">
            <a:avLst/>
          </a:prstGeom>
        </p:spPr>
      </p:pic>
      <p:pic>
        <p:nvPicPr>
          <p:cNvPr id="9" name="Рисунок 8" descr="5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2155" y="1928802"/>
            <a:ext cx="1872589" cy="2857520"/>
          </a:xfrm>
          <a:prstGeom prst="rect">
            <a:avLst/>
          </a:prstGeom>
        </p:spPr>
      </p:pic>
      <p:pic>
        <p:nvPicPr>
          <p:cNvPr id="7" name="Рисунок 6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0694" y="2000240"/>
            <a:ext cx="1714512" cy="27146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r>
              <a:rPr lang="ru-RU" sz="2000" b="1" dirty="0" smtClean="0"/>
              <a:t>00 – 10</a:t>
            </a:r>
            <a:r>
              <a:rPr lang="en-US" sz="2000" b="1" dirty="0" smtClean="0"/>
              <a:t>00</a:t>
            </a:r>
            <a:r>
              <a:rPr lang="ru-RU" sz="2000" b="1" dirty="0" smtClean="0"/>
              <a:t>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r>
              <a:rPr lang="ru-RU" sz="2000" b="1" dirty="0" smtClean="0"/>
              <a:t>00 – 10</a:t>
            </a:r>
            <a:r>
              <a:rPr lang="en-US" sz="2000" b="1" dirty="0" smtClean="0"/>
              <a:t>00</a:t>
            </a:r>
            <a:r>
              <a:rPr lang="ru-RU" sz="2000" b="1" dirty="0" smtClean="0"/>
              <a:t> руб.</a:t>
            </a:r>
            <a:endParaRPr lang="ru-RU" sz="20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43174" y="500042"/>
            <a:ext cx="500066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«</a:t>
            </a:r>
            <a:r>
              <a:rPr lang="ru-RU" sz="2400" dirty="0" err="1" smtClean="0"/>
              <a:t>Эко-шик</a:t>
            </a:r>
            <a:r>
              <a:rPr lang="ru-RU" sz="2400" dirty="0" smtClean="0"/>
              <a:t>» 800 руб.</a:t>
            </a:r>
            <a:endParaRPr lang="ru-RU" sz="2400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IMAG1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1548" y="1071546"/>
            <a:ext cx="3149304" cy="2500330"/>
          </a:xfrm>
          <a:prstGeom prst="rect">
            <a:avLst/>
          </a:prstGeo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42844" y="3857628"/>
            <a:ext cx="3500462" cy="2571768"/>
          </a:xfrm>
        </p:spPr>
        <p:txBody>
          <a:bodyPr/>
          <a:lstStyle/>
          <a:p>
            <a:r>
              <a:rPr lang="ru-RU" b="1" dirty="0" smtClean="0"/>
              <a:t>Набор столового белья в стиле «эко» упакован в мешок для хранения хлеба.</a:t>
            </a:r>
          </a:p>
          <a:p>
            <a:r>
              <a:rPr lang="ru-RU" dirty="0" smtClean="0"/>
              <a:t>Хлопок 100%, кружево льняное.</a:t>
            </a:r>
          </a:p>
          <a:p>
            <a:r>
              <a:rPr lang="ru-RU" dirty="0" smtClean="0"/>
              <a:t>Состав:</a:t>
            </a:r>
          </a:p>
          <a:p>
            <a:pPr marL="342900" indent="-342900">
              <a:buAutoNum type="arabicPeriod"/>
            </a:pPr>
            <a:r>
              <a:rPr lang="ru-RU" dirty="0" smtClean="0"/>
              <a:t>Дорожка для сервировки. Размер 45х145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Салфетки, 4 шт. Размер 45х45 см </a:t>
            </a:r>
          </a:p>
          <a:p>
            <a:pPr marL="342900" indent="-342900">
              <a:buAutoNum type="arabicPeriod"/>
            </a:pPr>
            <a:r>
              <a:rPr lang="ru-RU" dirty="0" smtClean="0"/>
              <a:t>Мешок для хранения хлеба. Размер 22х40 см</a:t>
            </a:r>
          </a:p>
          <a:p>
            <a:pPr marL="342900" indent="-342900"/>
            <a:endParaRPr lang="ru-RU" dirty="0" smtClean="0"/>
          </a:p>
          <a:p>
            <a:pPr marL="342900" indent="-342900"/>
            <a:endParaRPr lang="ru-RU" dirty="0"/>
          </a:p>
        </p:txBody>
      </p:sp>
      <p:pic>
        <p:nvPicPr>
          <p:cNvPr id="8" name="Рисунок 7" descr="IMAG1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61" y="3144232"/>
            <a:ext cx="5572439" cy="371376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f45a2ae0a03fb9e7962febc09pg--suveniry-podarki-korobka-dlya-kukol-myagki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7885" y="1549591"/>
            <a:ext cx="2143139" cy="3093854"/>
          </a:xfrm>
          <a:prstGeom prst="rect">
            <a:avLst/>
          </a:prstGeom>
        </p:spPr>
      </p:pic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8" name="Заголовок 3"/>
          <p:cNvSpPr txBox="1">
            <a:spLocks/>
          </p:cNvSpPr>
          <p:nvPr/>
        </p:nvSpPr>
        <p:spPr>
          <a:xfrm>
            <a:off x="1928794" y="500042"/>
            <a:ext cx="5500726" cy="6429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Бутыль подарочная,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3 л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860 руб.</a:t>
            </a:r>
          </a:p>
        </p:txBody>
      </p:sp>
      <p:pic>
        <p:nvPicPr>
          <p:cNvPr id="10" name="Рисунок 9" descr="2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4023" y="1500174"/>
            <a:ext cx="2117845" cy="3214710"/>
          </a:xfrm>
          <a:prstGeom prst="rect">
            <a:avLst/>
          </a:prstGeom>
        </p:spPr>
      </p:pic>
      <p:pic>
        <p:nvPicPr>
          <p:cNvPr id="12" name="Рисунок 11" descr="2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1205637"/>
            <a:ext cx="2500330" cy="3794999"/>
          </a:xfrm>
          <a:prstGeom prst="rect">
            <a:avLst/>
          </a:prstGeom>
        </p:spPr>
      </p:pic>
      <p:sp>
        <p:nvSpPr>
          <p:cNvPr id="14" name="Текст 5"/>
          <p:cNvSpPr>
            <a:spLocks noGrp="1"/>
          </p:cNvSpPr>
          <p:nvPr>
            <p:ph type="body" sz="half" idx="2"/>
          </p:nvPr>
        </p:nvSpPr>
        <p:spPr>
          <a:xfrm>
            <a:off x="1071538" y="5286388"/>
            <a:ext cx="6786610" cy="1214446"/>
          </a:xfrm>
        </p:spPr>
        <p:txBody>
          <a:bodyPr>
            <a:normAutofit/>
          </a:bodyPr>
          <a:lstStyle/>
          <a:p>
            <a:r>
              <a:rPr lang="ru-RU" b="1" dirty="0" smtClean="0"/>
              <a:t>Бутыль , </a:t>
            </a:r>
            <a:r>
              <a:rPr lang="ru-RU" b="1" dirty="0"/>
              <a:t>3</a:t>
            </a:r>
            <a:r>
              <a:rPr lang="ru-RU" b="1" dirty="0" smtClean="0"/>
              <a:t> л. Ручная </a:t>
            </a:r>
            <a:r>
              <a:rPr lang="ru-RU" b="1" dirty="0"/>
              <a:t>р</a:t>
            </a:r>
            <a:r>
              <a:rPr lang="ru-RU" b="1" dirty="0" smtClean="0"/>
              <a:t>оспись. Размер </a:t>
            </a:r>
            <a:r>
              <a:rPr lang="ru-RU" b="1" dirty="0" err="1" smtClean="0"/>
              <a:t>d</a:t>
            </a:r>
            <a:r>
              <a:rPr lang="ru-RU" b="1" dirty="0" smtClean="0"/>
              <a:t>  13*</a:t>
            </a:r>
            <a:r>
              <a:rPr lang="ru-RU" b="1" dirty="0" err="1" smtClean="0"/>
              <a:t>h</a:t>
            </a:r>
            <a:r>
              <a:rPr lang="ru-RU" b="1" dirty="0" smtClean="0"/>
              <a:t> 44 см </a:t>
            </a:r>
          </a:p>
          <a:p>
            <a:r>
              <a:rPr lang="ru-RU" dirty="0" smtClean="0"/>
              <a:t>Красивая</a:t>
            </a:r>
            <a:r>
              <a:rPr lang="ru-RU" dirty="0"/>
              <a:t> и практичная вещь для хранения соков, настоек и наливок. Так же может использоваться как предмет интерьера, который украсит вашу кухню или гостиную.</a:t>
            </a:r>
          </a:p>
          <a:p>
            <a:r>
              <a:rPr lang="ru-RU" dirty="0"/>
              <a:t>Продается в стильной </a:t>
            </a:r>
            <a:r>
              <a:rPr lang="ru-RU" dirty="0" err="1"/>
              <a:t>эко-коробке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7030A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7</a:t>
            </a:r>
            <a:r>
              <a:rPr lang="ru-RU" sz="2000" b="1" dirty="0" smtClean="0"/>
              <a:t>00 – 10</a:t>
            </a:r>
            <a:r>
              <a:rPr lang="en-US" sz="2000" b="1" dirty="0" smtClean="0"/>
              <a:t>00</a:t>
            </a:r>
            <a:r>
              <a:rPr lang="ru-RU" sz="2000" b="1" dirty="0" smtClean="0"/>
              <a:t>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AG0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386" y="1714488"/>
            <a:ext cx="2555613" cy="264320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286280" cy="5000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«Смак» 1 220 руб.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8662" y="5143512"/>
            <a:ext cx="7000924" cy="150019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Набор фартук, 2 кухонных полотенца. </a:t>
            </a:r>
            <a:r>
              <a:rPr lang="ru-RU" dirty="0" smtClean="0"/>
              <a:t>Материал 100% хлопок, вышивка</a:t>
            </a:r>
          </a:p>
          <a:p>
            <a:r>
              <a:rPr lang="ru-RU" dirty="0" smtClean="0"/>
              <a:t>Размер коробки 17х17х17 см</a:t>
            </a:r>
          </a:p>
          <a:p>
            <a:r>
              <a:rPr lang="ru-RU" dirty="0" smtClean="0"/>
              <a:t>Состав:</a:t>
            </a:r>
          </a:p>
          <a:p>
            <a:pPr marL="342900" indent="-342900">
              <a:buAutoNum type="arabicPeriod"/>
            </a:pPr>
            <a:r>
              <a:rPr lang="ru-RU" dirty="0" smtClean="0"/>
              <a:t>Фартук с регулирующей бретелью110 х140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Полотенце 45х70 см,2 шт.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Саше «Ваниль «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1000 -1500 руб.</a:t>
            </a:r>
            <a:endParaRPr lang="ru-RU" sz="2000" b="1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8" name="Рисунок 7" descr="фартук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500174"/>
            <a:ext cx="3221166" cy="2880183"/>
          </a:xfrm>
          <a:prstGeom prst="rect">
            <a:avLst/>
          </a:prstGeom>
        </p:spPr>
      </p:pic>
      <p:pic>
        <p:nvPicPr>
          <p:cNvPr id="10" name="Рисунок 9" descr="фартук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923679"/>
            <a:ext cx="3643338" cy="429127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набор для п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2500306"/>
            <a:ext cx="3714744" cy="32218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1000 -1500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/>
          </p:cNvSpPr>
          <p:nvPr/>
        </p:nvSpPr>
        <p:spPr>
          <a:xfrm>
            <a:off x="1714480" y="571480"/>
            <a:ext cx="5486400" cy="56673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Набор для пляжа 1 350 руб.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428596" y="5072074"/>
            <a:ext cx="5929354" cy="1428760"/>
          </a:xfrm>
        </p:spPr>
        <p:txBody>
          <a:bodyPr/>
          <a:lstStyle/>
          <a:p>
            <a:r>
              <a:rPr lang="ru-RU" b="1" dirty="0" smtClean="0"/>
              <a:t>Набор для пляжа</a:t>
            </a:r>
            <a:r>
              <a:rPr lang="ru-RU" dirty="0" smtClean="0"/>
              <a:t>. Состав:</a:t>
            </a:r>
          </a:p>
          <a:p>
            <a:pPr marL="342900" indent="-342900">
              <a:buAutoNum type="arabicPeriod"/>
            </a:pPr>
            <a:r>
              <a:rPr lang="ru-RU" dirty="0" smtClean="0"/>
              <a:t>Сумка пляжная, хлопок 100%, размер 50 Х 43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Коврик для пляжа, хлопок/</a:t>
            </a:r>
            <a:r>
              <a:rPr lang="ru-RU" dirty="0" err="1" smtClean="0"/>
              <a:t>спанбонд</a:t>
            </a:r>
            <a:r>
              <a:rPr lang="ru-RU" dirty="0" smtClean="0"/>
              <a:t>, размер 70 Х140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Полотенце махровое, 100% хлопок/бамбук, размер 70 Х 130 см</a:t>
            </a:r>
          </a:p>
          <a:p>
            <a:pPr marL="342900" indent="-342900"/>
            <a:r>
              <a:rPr lang="ru-RU" dirty="0" smtClean="0"/>
              <a:t>Практичный и стильный набор для летнего отдыха!</a:t>
            </a:r>
          </a:p>
        </p:txBody>
      </p:sp>
      <p:pic>
        <p:nvPicPr>
          <p:cNvPr id="10" name="Рисунок 9" descr="набор для п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571611"/>
            <a:ext cx="3357586" cy="3229633"/>
          </a:xfrm>
          <a:prstGeom prst="rect">
            <a:avLst/>
          </a:prstGeom>
        </p:spPr>
      </p:pic>
      <p:pic>
        <p:nvPicPr>
          <p:cNvPr id="9" name="Рисунок 8" descr="набор для п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638980"/>
            <a:ext cx="2214578" cy="227971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1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8670"/>
            <a:ext cx="5572132" cy="5072098"/>
          </a:xfrm>
          <a:prstGeom prst="rect">
            <a:avLst/>
          </a:prstGeom>
        </p:spPr>
      </p:pic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714356"/>
            <a:ext cx="6929486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Подарочная корзина «Весеннее солнце»</a:t>
            </a:r>
            <a:br>
              <a:rPr lang="ru-RU" sz="2400" dirty="0" smtClean="0"/>
            </a:br>
            <a:r>
              <a:rPr lang="ru-RU" sz="2400" dirty="0" smtClean="0"/>
              <a:t> 1 400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786314" y="4643446"/>
            <a:ext cx="4143404" cy="2000264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Десертная корзина. </a:t>
            </a:r>
            <a:r>
              <a:rPr lang="ru-RU" dirty="0" smtClean="0"/>
              <a:t>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</a:t>
            </a:r>
            <a:r>
              <a:rPr lang="ru-RU" b="1" dirty="0" smtClean="0"/>
              <a:t> </a:t>
            </a:r>
            <a:r>
              <a:rPr lang="ru-RU" dirty="0" smtClean="0"/>
              <a:t>малая h30х28х19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</a:t>
            </a:r>
            <a:r>
              <a:rPr lang="ru-RU" dirty="0" err="1" smtClean="0"/>
              <a:t>Chelton</a:t>
            </a:r>
            <a:r>
              <a:rPr lang="ru-RU" dirty="0" smtClean="0"/>
              <a:t> "Весеннее солнце",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Арахис с кунжутом и медом,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Фундук в йогурте,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Полотенце 40х60 см "Подсолнухи"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1000 -1500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1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28670"/>
            <a:ext cx="6143636" cy="5280838"/>
          </a:xfrm>
          <a:prstGeom prst="rect">
            <a:avLst/>
          </a:prstGeom>
        </p:spPr>
      </p:pic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072230" cy="78581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Набор для ванны «Сладкие мечты»</a:t>
            </a:r>
            <a:br>
              <a:rPr lang="ru-RU" sz="2400" dirty="0" smtClean="0"/>
            </a:br>
            <a:r>
              <a:rPr lang="ru-RU" sz="2400" dirty="0" smtClean="0"/>
              <a:t> 1 400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357818" y="4214818"/>
            <a:ext cx="3643338" cy="2571768"/>
          </a:xfrm>
        </p:spPr>
        <p:txBody>
          <a:bodyPr/>
          <a:lstStyle/>
          <a:p>
            <a:r>
              <a:rPr lang="ru-RU" b="1" dirty="0" smtClean="0"/>
              <a:t>Косметический набор</a:t>
            </a:r>
            <a:r>
              <a:rPr lang="ru-RU" dirty="0" smtClean="0"/>
              <a:t>. 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 малая h30х28х19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Гель для душа "Шоколад и молоко" 350 мл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Скраб</a:t>
            </a:r>
            <a:r>
              <a:rPr lang="ru-RU" dirty="0" smtClean="0"/>
              <a:t> для тела "Кофейный" , 300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Масло для ванны "</a:t>
            </a:r>
            <a:r>
              <a:rPr lang="ru-RU" dirty="0" err="1" smtClean="0"/>
              <a:t>Пти</a:t>
            </a:r>
            <a:r>
              <a:rPr lang="ru-RU" dirty="0" smtClean="0"/>
              <a:t> </a:t>
            </a:r>
            <a:r>
              <a:rPr lang="ru-RU" dirty="0" err="1" smtClean="0"/>
              <a:t>буль</a:t>
            </a:r>
            <a:r>
              <a:rPr lang="ru-RU" dirty="0" smtClean="0"/>
              <a:t> </a:t>
            </a:r>
            <a:r>
              <a:rPr lang="ru-RU" dirty="0" err="1" smtClean="0"/>
              <a:t>буль</a:t>
            </a:r>
            <a:r>
              <a:rPr lang="ru-RU" dirty="0" smtClean="0"/>
              <a:t>", 5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Соль для ванны в </a:t>
            </a:r>
            <a:r>
              <a:rPr lang="ru-RU" dirty="0" err="1" smtClean="0"/>
              <a:t>в</a:t>
            </a:r>
            <a:r>
              <a:rPr lang="ru-RU" dirty="0" smtClean="0"/>
              <a:t> виде печенья "</a:t>
            </a:r>
            <a:r>
              <a:rPr lang="ru-RU" dirty="0" err="1" smtClean="0"/>
              <a:t>Macaroons</a:t>
            </a:r>
            <a:r>
              <a:rPr lang="ru-RU" dirty="0" smtClean="0"/>
              <a:t>" и резинка для волос, 35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Полотенце "Кекс", 30х30 см и заколка для волос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1000 -1300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357166"/>
            <a:ext cx="4214842" cy="714380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Набор « </a:t>
            </a:r>
            <a:r>
              <a:rPr lang="ru-RU" sz="2400" dirty="0" err="1" smtClean="0"/>
              <a:t>Латте</a:t>
            </a:r>
            <a:r>
              <a:rPr lang="ru-RU" sz="2400" dirty="0" smtClean="0"/>
              <a:t>» 1 400 руб.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072074"/>
            <a:ext cx="7572428" cy="157161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Набор  - скатерть и 3 кухонных полотенца. </a:t>
            </a:r>
            <a:r>
              <a:rPr lang="ru-RU" dirty="0" smtClean="0"/>
              <a:t>Материал 100% хлопок.</a:t>
            </a:r>
          </a:p>
          <a:p>
            <a:r>
              <a:rPr lang="ru-RU" dirty="0" smtClean="0"/>
              <a:t>Размер коробки 17х17х17 см</a:t>
            </a:r>
          </a:p>
          <a:p>
            <a:r>
              <a:rPr lang="ru-RU" dirty="0" smtClean="0"/>
              <a:t>Состав: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Скатерть 110 х140 см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Полотенце 45х70 см, 3 шт. </a:t>
            </a:r>
          </a:p>
          <a:p>
            <a:pPr marL="342900" indent="-342900">
              <a:buAutoNum type="arabicPeriod"/>
            </a:pPr>
            <a:r>
              <a:rPr lang="ru-RU" dirty="0" smtClean="0"/>
              <a:t>Саше «Ваниль»</a:t>
            </a:r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5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1000 -1500 руб.</a:t>
            </a:r>
            <a:endParaRPr lang="ru-RU" sz="2000" b="1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скатерь сал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104869"/>
            <a:ext cx="3855644" cy="3967205"/>
          </a:xfrm>
          <a:prstGeom prst="rect">
            <a:avLst/>
          </a:prstGeom>
        </p:spPr>
      </p:pic>
      <p:pic>
        <p:nvPicPr>
          <p:cNvPr id="8" name="Рисунок 7" descr="скатерть салф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1643050"/>
            <a:ext cx="3281694" cy="2786082"/>
          </a:xfrm>
          <a:prstGeom prst="rect">
            <a:avLst/>
          </a:prstGeom>
        </p:spPr>
      </p:pic>
      <p:pic>
        <p:nvPicPr>
          <p:cNvPr id="13" name="Рисунок 12" descr="IMAG01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1500173"/>
            <a:ext cx="2831899" cy="292895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19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2984"/>
            <a:ext cx="4429156" cy="424473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1500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43042" y="642918"/>
            <a:ext cx="6357982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Подарочная корзина «Волшебные фрукты» </a:t>
            </a:r>
            <a:br>
              <a:rPr lang="ru-RU" sz="2400" dirty="0" smtClean="0"/>
            </a:br>
            <a:r>
              <a:rPr lang="ru-RU" sz="2400" dirty="0" smtClean="0"/>
              <a:t> 1 690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785918" y="5000612"/>
            <a:ext cx="5500726" cy="1714536"/>
          </a:xfrm>
        </p:spPr>
        <p:txBody>
          <a:bodyPr/>
          <a:lstStyle/>
          <a:p>
            <a:pPr marL="342900" indent="-342900"/>
            <a:r>
              <a:rPr lang="ru-RU" b="1" dirty="0" smtClean="0"/>
              <a:t>Десертная корзина. </a:t>
            </a:r>
            <a:r>
              <a:rPr lang="ru-RU" dirty="0" smtClean="0"/>
              <a:t>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 малая h30х28х19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</a:t>
            </a:r>
            <a:r>
              <a:rPr lang="ru-RU" dirty="0" err="1" smtClean="0"/>
              <a:t>Basilur</a:t>
            </a:r>
            <a:r>
              <a:rPr lang="ru-RU" dirty="0" smtClean="0"/>
              <a:t> Волшебные фрукты "Вишня и черешня",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Фундук в сахаре,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Миндаль в шоколаде,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Полотенце 40х60 см "Гранат"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 – </a:t>
            </a:r>
            <a:r>
              <a:rPr lang="en-US" sz="2000" b="1" dirty="0" smtClean="0"/>
              <a:t>5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IMAG19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714356"/>
            <a:ext cx="3937156" cy="4786346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3108" y="357166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мешков для хлеба 350 руб. </a:t>
            </a:r>
            <a:endParaRPr lang="ru-RU" sz="2400" dirty="0"/>
          </a:p>
        </p:txBody>
      </p:sp>
      <p:pic>
        <p:nvPicPr>
          <p:cNvPr id="9" name="Рисунок 8" descr="IMAG19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7224" y="1714488"/>
            <a:ext cx="4250001" cy="2786082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57158" y="4857760"/>
            <a:ext cx="8001056" cy="1785950"/>
          </a:xfrm>
        </p:spPr>
        <p:txBody>
          <a:bodyPr>
            <a:normAutofit/>
          </a:bodyPr>
          <a:lstStyle/>
          <a:p>
            <a:r>
              <a:rPr lang="ru-RU" b="1" dirty="0" smtClean="0"/>
              <a:t>Набор мешков для хранения хлеба.  2 шт. 22х40 см,  18х36 см</a:t>
            </a:r>
          </a:p>
          <a:p>
            <a:endParaRPr lang="ru-RU" dirty="0" smtClean="0"/>
          </a:p>
          <a:p>
            <a:r>
              <a:rPr lang="ru-RU" dirty="0" smtClean="0"/>
              <a:t>Модный и практичный аксессуар для  вашей кухни из 100% хлопка. </a:t>
            </a:r>
          </a:p>
          <a:p>
            <a:r>
              <a:rPr lang="ru-RU" dirty="0" smtClean="0"/>
              <a:t>Забудьте о крошках, плесени и громоздких хлебницах!  Мешок изготовлен по специальной технологии: состоит из 2х слоёв натурального хлопка, благодаря чему хлеб максимально долго остаётся свежим, сохраняет душистый запах свежеиспечённого продукта, не черствеет и не плесневеет.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2876" y="4000480"/>
            <a:ext cx="4286248" cy="2857520"/>
          </a:xfrm>
        </p:spPr>
        <p:txBody>
          <a:bodyPr/>
          <a:lstStyle/>
          <a:p>
            <a:r>
              <a:rPr lang="ru-RU" b="1" dirty="0" smtClean="0"/>
              <a:t>Набор косметический. </a:t>
            </a:r>
            <a:r>
              <a:rPr lang="ru-RU" dirty="0" smtClean="0"/>
              <a:t>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Коробка подарочная 23 х16 х9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Мыло в форме бутонов "Дом, где живут мечты", 35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Мыло в виде пирожного " </a:t>
            </a:r>
            <a:r>
              <a:rPr lang="ru-RU" dirty="0" err="1" smtClean="0"/>
              <a:t>Маффин</a:t>
            </a:r>
            <a:r>
              <a:rPr lang="ru-RU" dirty="0" smtClean="0"/>
              <a:t>" и резинка для волос, 30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Мыло в виде шоколадных конфет " От всего сердца", 30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Мыло в виде крыльев "Любовь окрыляет", 22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Масло для ванны "</a:t>
            </a:r>
            <a:r>
              <a:rPr lang="ru-RU" dirty="0" err="1" smtClean="0"/>
              <a:t>Пти</a:t>
            </a:r>
            <a:r>
              <a:rPr lang="ru-RU" dirty="0" smtClean="0"/>
              <a:t> буль-буль", 5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Полотенце "Кекс", 30х30 см и заколка для волос 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1500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6072230" cy="71438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Набор для ванны «</a:t>
            </a:r>
            <a:r>
              <a:rPr lang="ru-RU" sz="2400" dirty="0" err="1" smtClean="0"/>
              <a:t>Шоко</a:t>
            </a:r>
            <a:r>
              <a:rPr lang="ru-RU" sz="2400" dirty="0" smtClean="0"/>
              <a:t> – шик» 2 250 руб.</a:t>
            </a:r>
            <a:endParaRPr lang="ru-RU" sz="2400" dirty="0"/>
          </a:p>
        </p:txBody>
      </p:sp>
      <p:pic>
        <p:nvPicPr>
          <p:cNvPr id="7" name="Рисунок 6" descr="IMAG19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1263188"/>
            <a:ext cx="4572001" cy="5594812"/>
          </a:xfrm>
          <a:prstGeom prst="rect">
            <a:avLst/>
          </a:prstGeom>
        </p:spPr>
      </p:pic>
      <p:pic>
        <p:nvPicPr>
          <p:cNvPr id="8" name="Рисунок 7" descr="птица счастья ко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1285860"/>
            <a:ext cx="3071834" cy="252052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500042"/>
            <a:ext cx="4429156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«Сауна»  1 980 руб.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28728" y="5653066"/>
            <a:ext cx="6429420" cy="106208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Женский набор для сауны.  </a:t>
            </a:r>
            <a:r>
              <a:rPr lang="ru-RU" dirty="0" smtClean="0"/>
              <a:t>Материал волокно бамбука 100%.</a:t>
            </a:r>
          </a:p>
          <a:p>
            <a:r>
              <a:rPr lang="ru-RU" dirty="0" smtClean="0"/>
              <a:t>Состав:</a:t>
            </a:r>
          </a:p>
          <a:p>
            <a:pPr marL="342900" indent="-342900">
              <a:buAutoNum type="arabicPeriod"/>
            </a:pPr>
            <a:r>
              <a:rPr lang="ru-RU" dirty="0" err="1" smtClean="0"/>
              <a:t>Парео</a:t>
            </a:r>
            <a:r>
              <a:rPr lang="ru-RU" dirty="0" smtClean="0"/>
              <a:t> с карманом</a:t>
            </a:r>
          </a:p>
          <a:p>
            <a:pPr marL="342900" indent="-342900">
              <a:buAutoNum type="arabicPeriod"/>
            </a:pPr>
            <a:r>
              <a:rPr lang="ru-RU" dirty="0" smtClean="0"/>
              <a:t>Чалма.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1500 руб.</a:t>
            </a:r>
            <a:endParaRPr lang="ru-RU" sz="2000" b="1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WP_00007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1214422"/>
            <a:ext cx="3857652" cy="436452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eaa0b7b44d7cbcf90c2531232fiq--suveniry-podarki-korobka-paket-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26" y="3000372"/>
            <a:ext cx="2428868" cy="242886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1500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85984" y="571480"/>
            <a:ext cx="5143536" cy="642942"/>
          </a:xfrm>
        </p:spPr>
        <p:txBody>
          <a:bodyPr>
            <a:noAutofit/>
          </a:bodyPr>
          <a:lstStyle/>
          <a:p>
            <a:r>
              <a:rPr lang="ru-RU" sz="2400" dirty="0" smtClean="0"/>
              <a:t>Набор «Комплимент» 2 000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500166" y="5286388"/>
            <a:ext cx="6143668" cy="1357322"/>
          </a:xfrm>
        </p:spPr>
        <p:txBody>
          <a:bodyPr>
            <a:normAutofit/>
          </a:bodyPr>
          <a:lstStyle/>
          <a:p>
            <a:r>
              <a:rPr lang="ru-RU" b="1" dirty="0" smtClean="0"/>
              <a:t>Скатерть  и ароматическое саше. </a:t>
            </a:r>
          </a:p>
          <a:p>
            <a:r>
              <a:rPr lang="ru-RU" dirty="0" smtClean="0"/>
              <a:t>Размер коробки 28х21х10 см.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Скатерть жаккардовая с кружевом,  100% полиэстер, 140х180 см.</a:t>
            </a:r>
          </a:p>
          <a:p>
            <a:pPr marL="342900" indent="-342900">
              <a:buAutoNum type="arabicPeriod"/>
            </a:pPr>
            <a:r>
              <a:rPr lang="ru-RU" dirty="0" smtClean="0"/>
              <a:t>Ароматическое саше «</a:t>
            </a:r>
            <a:r>
              <a:rPr lang="ru-RU" dirty="0" err="1" smtClean="0"/>
              <a:t>Розовый</a:t>
            </a:r>
            <a:r>
              <a:rPr lang="ru-RU" dirty="0" smtClean="0"/>
              <a:t> пион </a:t>
            </a:r>
            <a:r>
              <a:rPr lang="en-US" dirty="0" smtClean="0"/>
              <a:t>de </a:t>
            </a:r>
            <a:r>
              <a:rPr lang="en-US" dirty="0" err="1" smtClean="0"/>
              <a:t>luxe</a:t>
            </a:r>
            <a:r>
              <a:rPr lang="en-US" dirty="0" smtClean="0"/>
              <a:t>»</a:t>
            </a:r>
            <a:endParaRPr lang="ru-RU" dirty="0"/>
          </a:p>
        </p:txBody>
      </p:sp>
      <p:pic>
        <p:nvPicPr>
          <p:cNvPr id="8" name="Рисунок 7" descr="скатер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1643050"/>
            <a:ext cx="3924333" cy="2786082"/>
          </a:xfrm>
          <a:prstGeom prst="rect">
            <a:avLst/>
          </a:prstGeom>
        </p:spPr>
      </p:pic>
      <p:pic>
        <p:nvPicPr>
          <p:cNvPr id="9" name="Рисунок 8" descr="скатерт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2984108"/>
            <a:ext cx="2286016" cy="187365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3000 руб.</a:t>
            </a:r>
            <a:endParaRPr lang="ru-RU" sz="2000" b="1" dirty="0"/>
          </a:p>
        </p:txBody>
      </p:sp>
      <p:pic>
        <p:nvPicPr>
          <p:cNvPr id="7" name="Рисунок 6" descr="IMAG19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17349"/>
            <a:ext cx="5572132" cy="5112047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00628" y="2571696"/>
            <a:ext cx="4143372" cy="4286304"/>
          </a:xfrm>
        </p:spPr>
        <p:txBody>
          <a:bodyPr/>
          <a:lstStyle/>
          <a:p>
            <a:r>
              <a:rPr lang="ru-RU" b="1" dirty="0" smtClean="0"/>
              <a:t>Набор косметический для ванны</a:t>
            </a:r>
            <a:r>
              <a:rPr lang="ru-RU" dirty="0" smtClean="0"/>
              <a:t>. 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 (лоток) 32х22х13 см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Пенна</a:t>
            </a:r>
            <a:r>
              <a:rPr lang="ru-RU" dirty="0" smtClean="0"/>
              <a:t> для ванны </a:t>
            </a:r>
            <a:r>
              <a:rPr lang="ru-RU" dirty="0" err="1" smtClean="0"/>
              <a:t>Delicates</a:t>
            </a:r>
            <a:r>
              <a:rPr lang="ru-RU" dirty="0" smtClean="0"/>
              <a:t> </a:t>
            </a:r>
            <a:r>
              <a:rPr lang="ru-RU" dirty="0" err="1" smtClean="0"/>
              <a:t>Chocolate</a:t>
            </a:r>
            <a:r>
              <a:rPr lang="ru-RU" dirty="0" smtClean="0"/>
              <a:t>, 500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Шоколад для лица, маска косметическая, 30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Средство для принятия ванн "Шоколадные ванны",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Гель для душа "Шоколад и молоко" 350 мл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Скраб</a:t>
            </a:r>
            <a:r>
              <a:rPr lang="ru-RU" dirty="0" smtClean="0"/>
              <a:t> для тела "Кофейный" , 300 мл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Мыло в виде шоколадных конфет " От всего сердца", 30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Мыло в виде пирожного " </a:t>
            </a:r>
            <a:r>
              <a:rPr lang="ru-RU" dirty="0" err="1" smtClean="0"/>
              <a:t>Маффин</a:t>
            </a:r>
            <a:r>
              <a:rPr lang="ru-RU" dirty="0" smtClean="0"/>
              <a:t>" и заколка для волос, 30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Масло для ванны "</a:t>
            </a:r>
            <a:r>
              <a:rPr lang="ru-RU" dirty="0" err="1" smtClean="0"/>
              <a:t>Пти</a:t>
            </a:r>
            <a:r>
              <a:rPr lang="ru-RU" dirty="0" smtClean="0"/>
              <a:t> </a:t>
            </a:r>
            <a:r>
              <a:rPr lang="ru-RU" dirty="0" err="1" smtClean="0"/>
              <a:t>буль</a:t>
            </a:r>
            <a:r>
              <a:rPr lang="ru-RU" dirty="0" smtClean="0"/>
              <a:t> </a:t>
            </a:r>
            <a:r>
              <a:rPr lang="ru-RU" dirty="0" err="1" smtClean="0"/>
              <a:t>буль</a:t>
            </a:r>
            <a:r>
              <a:rPr lang="ru-RU" dirty="0" smtClean="0"/>
              <a:t>", 5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Полотенце столовое  "Десертное вино "</a:t>
            </a:r>
            <a:r>
              <a:rPr lang="ru-RU" dirty="0" err="1" smtClean="0"/>
              <a:t>Chococo</a:t>
            </a:r>
            <a:r>
              <a:rPr lang="ru-RU" dirty="0" smtClean="0"/>
              <a:t>", 30х70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Свеча 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00166" y="785794"/>
            <a:ext cx="6486532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Набор для ванны «Шоколадное удовольствие» 3 300 руб.</a:t>
            </a:r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189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5633690" cy="450059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3000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428604"/>
            <a:ext cx="5857916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Подарочная корзина «Прованс»  </a:t>
            </a:r>
            <a:br>
              <a:rPr lang="ru-RU" sz="2400" dirty="0" smtClean="0"/>
            </a:br>
            <a:r>
              <a:rPr lang="ru-RU" sz="2400" dirty="0" smtClean="0"/>
              <a:t>3 540 руб. 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929190" y="4143380"/>
            <a:ext cx="4286248" cy="2714620"/>
          </a:xfrm>
        </p:spPr>
        <p:txBody>
          <a:bodyPr>
            <a:normAutofit/>
          </a:bodyPr>
          <a:lstStyle/>
          <a:p>
            <a:r>
              <a:rPr lang="ru-RU" b="1" dirty="0" smtClean="0"/>
              <a:t>Десертная корзина</a:t>
            </a:r>
            <a:r>
              <a:rPr lang="ru-RU" dirty="0" smtClean="0"/>
              <a:t>. 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 (лоток) 32х22х13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</a:t>
            </a:r>
            <a:r>
              <a:rPr lang="ru-RU" dirty="0" err="1" smtClean="0"/>
              <a:t>Бетфорд</a:t>
            </a:r>
            <a:r>
              <a:rPr lang="ru-RU" dirty="0" smtClean="0"/>
              <a:t> Часы "Радостная встреча",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</a:t>
            </a:r>
            <a:r>
              <a:rPr lang="ru-RU" dirty="0" err="1" smtClean="0"/>
              <a:t>Бетфорд</a:t>
            </a:r>
            <a:r>
              <a:rPr lang="ru-RU" dirty="0" smtClean="0"/>
              <a:t> Сундучок "Вальс цветов",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Миндаль с кунжутом и медом, ТМ "Белка", 150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Фундук в сахаре,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Травяная смесь "Мате лимонный", 50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Травяная смесь "</a:t>
            </a:r>
            <a:r>
              <a:rPr lang="ru-RU" dirty="0" err="1" smtClean="0"/>
              <a:t>Ройбуш</a:t>
            </a:r>
            <a:r>
              <a:rPr lang="ru-RU" dirty="0" smtClean="0"/>
              <a:t> земляничный", 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Орехи в медовой заливке, ТМ "Белка", 180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Полотенце 40х60 см "Прованс" 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нтр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857496"/>
            <a:ext cx="3050173" cy="228601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3000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500042"/>
            <a:ext cx="4786346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Покрывало «Кантри»  3 600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62" y="5357826"/>
            <a:ext cx="7643866" cy="1143008"/>
          </a:xfrm>
        </p:spPr>
        <p:txBody>
          <a:bodyPr/>
          <a:lstStyle/>
          <a:p>
            <a:r>
              <a:rPr lang="ru-RU" b="1" dirty="0" smtClean="0"/>
              <a:t>Покрывало хлопковое стеганое, двустороннее, с кружевами и вышивкой в актуальном стиле «Кантри». </a:t>
            </a:r>
            <a:r>
              <a:rPr lang="ru-RU" dirty="0" smtClean="0"/>
              <a:t>Размер 180 Х 220 см.</a:t>
            </a:r>
          </a:p>
          <a:p>
            <a:r>
              <a:rPr lang="ru-RU" dirty="0" smtClean="0"/>
              <a:t>Легкое, изготовлено из натурального сырья, 100% хлопка. Обладает высокой воздухонепроницаемостью, не вызывает аллергии. Продается в </a:t>
            </a:r>
            <a:r>
              <a:rPr lang="ru-RU" dirty="0" err="1" smtClean="0"/>
              <a:t>эко-сумке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9" name="Рисунок 8" descr="кантри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5811" y="1357298"/>
            <a:ext cx="3597891" cy="3643338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10" name="Рисунок 9" descr="кантри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72" y="1105448"/>
            <a:ext cx="2428860" cy="268074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3000 руб.</a:t>
            </a:r>
            <a:endParaRPr lang="ru-RU" sz="2000" b="1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IMAG18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00108"/>
            <a:ext cx="5198778" cy="500066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714356"/>
            <a:ext cx="6572296" cy="64294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Подарочная корзина «Парижские каникулы» </a:t>
            </a:r>
            <a:br>
              <a:rPr lang="ru-RU" sz="2400" dirty="0" smtClean="0"/>
            </a:br>
            <a:r>
              <a:rPr lang="ru-RU" sz="2400" dirty="0" smtClean="0"/>
              <a:t>3 800 руб.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57752" y="4286280"/>
            <a:ext cx="4286248" cy="2500306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Десертная корзина</a:t>
            </a:r>
            <a:r>
              <a:rPr lang="ru-RU" dirty="0" smtClean="0"/>
              <a:t>. Состав: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Корзина (лоток) 32х22х13 см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</a:t>
            </a:r>
            <a:r>
              <a:rPr lang="ru-RU" dirty="0" err="1" smtClean="0"/>
              <a:t>Hilltop</a:t>
            </a:r>
            <a:r>
              <a:rPr lang="ru-RU" dirty="0" smtClean="0"/>
              <a:t> "Парижские каникулы",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Чай зеленый "Воздушные замки", 80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Кофе натуральный в зернах "Ночной Париж", 100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Кофе натуральный в зернах "Молочный этюд", 100 г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Фундук в йогурте, ТМ "Белка", 150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Орехи в медовой заливке, ТМ "Белка", 180 г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Фигурный шоколад "Эйфелева башня", ТМ "Белка»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Полотенце 40х60 см "</a:t>
            </a:r>
            <a:r>
              <a:rPr lang="ru-RU" dirty="0" err="1" smtClean="0"/>
              <a:t>Капучино</a:t>
            </a:r>
            <a:r>
              <a:rPr lang="ru-RU" dirty="0" smtClean="0"/>
              <a:t>"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От 3000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0232" y="571480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Комплект постельного белья  5 160 руб.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5000636"/>
            <a:ext cx="8643998" cy="1643074"/>
          </a:xfrm>
        </p:spPr>
        <p:txBody>
          <a:bodyPr>
            <a:normAutofit/>
          </a:bodyPr>
          <a:lstStyle/>
          <a:p>
            <a:r>
              <a:rPr lang="ru-RU" b="1" dirty="0" smtClean="0"/>
              <a:t>Комплект постельного белья. </a:t>
            </a:r>
            <a:r>
              <a:rPr lang="ru-RU" dirty="0" smtClean="0"/>
              <a:t>2 –</a:t>
            </a:r>
            <a:r>
              <a:rPr lang="ru-RU" dirty="0" err="1" smtClean="0"/>
              <a:t>х</a:t>
            </a:r>
            <a:r>
              <a:rPr lang="ru-RU" dirty="0" smtClean="0"/>
              <a:t> спальное. Материал – сатин, вышивка.</a:t>
            </a:r>
          </a:p>
          <a:p>
            <a:r>
              <a:rPr lang="ru-RU" dirty="0" smtClean="0"/>
              <a:t>Материал – 100% хлопок сатин – 2 наволочки 70х70, простынь, нижняя часть пододеяльника. </a:t>
            </a:r>
          </a:p>
          <a:p>
            <a:r>
              <a:rPr lang="ru-RU" dirty="0" smtClean="0"/>
              <a:t>Верх пододеяльника и 2 наволочки 50х70 комбинированы с </a:t>
            </a:r>
            <a:r>
              <a:rPr lang="ru-RU" dirty="0" err="1" smtClean="0"/>
              <a:t>жаккардом</a:t>
            </a:r>
            <a:r>
              <a:rPr lang="ru-RU" dirty="0" smtClean="0"/>
              <a:t>, и отделаны вышивкой.</a:t>
            </a:r>
          </a:p>
          <a:p>
            <a:r>
              <a:rPr lang="ru-RU" dirty="0" smtClean="0"/>
              <a:t>Серия «D» изготавливается из высококачественного сатина с эксклюзивной вышивкой и не оставит равнодушными даже самых притязательных эстетов. Каждый комплект упакован в фирменный подарочный кейс.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 descr="КПБ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3673" y="1928803"/>
            <a:ext cx="2827483" cy="3071834"/>
          </a:xfrm>
          <a:prstGeom prst="rect">
            <a:avLst/>
          </a:prstGeom>
        </p:spPr>
      </p:pic>
      <p:pic>
        <p:nvPicPr>
          <p:cNvPr id="10" name="Рисунок 9" descr="КПБ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500330"/>
            <a:ext cx="2828669" cy="2571744"/>
          </a:xfrm>
          <a:prstGeom prst="rect">
            <a:avLst/>
          </a:prstGeom>
        </p:spPr>
      </p:pic>
      <p:pic>
        <p:nvPicPr>
          <p:cNvPr id="7" name="Рисунок 6" descr="КПБ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5417" y="1357298"/>
            <a:ext cx="3146781" cy="307185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3643314"/>
            <a:ext cx="5500726" cy="1571636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>
                <a:hlinkClick r:id="rId2"/>
              </a:rPr>
              <a:t>http://www.alo-shop.ru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e-mail</a:t>
            </a:r>
            <a:r>
              <a:rPr lang="ru-RU" sz="2400" dirty="0" smtClean="0"/>
              <a:t>:</a:t>
            </a:r>
            <a:r>
              <a:rPr lang="en-US" sz="2400" dirty="0" smtClean="0"/>
              <a:t>   alo-podarki@mail.ru</a:t>
            </a:r>
            <a:br>
              <a:rPr lang="en-US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5286388"/>
            <a:ext cx="5715040" cy="1285884"/>
          </a:xfrm>
        </p:spPr>
        <p:txBody>
          <a:bodyPr>
            <a:norm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8 917 816 83 98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8 917 110 36 36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виньетка ало 1.pn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2500" b="12500"/>
          <a:stretch>
            <a:fillRect/>
          </a:stretch>
        </p:blipFill>
        <p:spPr>
          <a:xfrm>
            <a:off x="2500298" y="285729"/>
            <a:ext cx="4214842" cy="3161132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 – </a:t>
            </a:r>
            <a:r>
              <a:rPr lang="en-US" sz="2000" b="1" dirty="0" smtClean="0"/>
              <a:t>5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4" name="Рисунок 3" descr="набор эко сумок коллаж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037" y="1285859"/>
            <a:ext cx="4290401" cy="2955957"/>
          </a:xfrm>
          <a:prstGeom prst="rect">
            <a:avLst/>
          </a:prstGeom>
        </p:spPr>
      </p:pic>
      <p:pic>
        <p:nvPicPr>
          <p:cNvPr id="5" name="Рисунок 4" descr="набор эко сумок коллаж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428736"/>
            <a:ext cx="4028317" cy="3022090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428860" y="357166"/>
            <a:ext cx="5557838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</a:t>
            </a:r>
            <a:r>
              <a:rPr lang="ru-RU" sz="2400" dirty="0" err="1" smtClean="0"/>
              <a:t>экосумок</a:t>
            </a:r>
            <a:r>
              <a:rPr lang="ru-RU" sz="2400" dirty="0" smtClean="0"/>
              <a:t> «</a:t>
            </a:r>
            <a:r>
              <a:rPr lang="en-US" sz="2400" dirty="0" smtClean="0"/>
              <a:t>Eco bag</a:t>
            </a:r>
            <a:r>
              <a:rPr lang="ru-RU" sz="2400" dirty="0" smtClean="0"/>
              <a:t>» 390 руб.</a:t>
            </a:r>
            <a:endParaRPr lang="ru-RU" sz="24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714348" y="4714884"/>
            <a:ext cx="7858180" cy="1643074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В набор входят 2 сумки из </a:t>
            </a:r>
            <a:r>
              <a:rPr lang="ru-RU" b="1" dirty="0" err="1" smtClean="0"/>
              <a:t>спанбонда</a:t>
            </a:r>
            <a:r>
              <a:rPr lang="ru-RU" b="1" dirty="0" smtClean="0"/>
              <a:t>. Размер 30 </a:t>
            </a:r>
            <a:r>
              <a:rPr lang="ru-RU" b="1" dirty="0" err="1" smtClean="0"/>
              <a:t>х</a:t>
            </a:r>
            <a:r>
              <a:rPr lang="ru-RU" b="1" dirty="0" smtClean="0"/>
              <a:t> 40 </a:t>
            </a:r>
            <a:r>
              <a:rPr lang="ru-RU" b="1" dirty="0" err="1" smtClean="0"/>
              <a:t>х</a:t>
            </a:r>
            <a:r>
              <a:rPr lang="ru-RU" b="1" dirty="0" smtClean="0"/>
              <a:t> 12 см, 51 </a:t>
            </a:r>
            <a:r>
              <a:rPr lang="ru-RU" b="1" dirty="0" err="1" smtClean="0"/>
              <a:t>х</a:t>
            </a:r>
            <a:r>
              <a:rPr lang="ru-RU" b="1" dirty="0" smtClean="0"/>
              <a:t> 38 см.</a:t>
            </a:r>
          </a:p>
          <a:p>
            <a:endParaRPr lang="ru-RU" b="1" dirty="0" smtClean="0"/>
          </a:p>
          <a:p>
            <a:r>
              <a:rPr lang="ru-RU" dirty="0" err="1"/>
              <a:t>Спанбонд</a:t>
            </a:r>
            <a:r>
              <a:rPr lang="ru-RU" dirty="0"/>
              <a:t> (</a:t>
            </a:r>
            <a:r>
              <a:rPr lang="ru-RU" dirty="0" err="1"/>
              <a:t>spunbond</a:t>
            </a:r>
            <a:r>
              <a:rPr lang="ru-RU" dirty="0"/>
              <a:t>) – экологически чистый, лёгкий, прочный нетканый материал, который производится из 100% полипропиленовых волокон.</a:t>
            </a:r>
          </a:p>
          <a:p>
            <a:r>
              <a:rPr lang="ru-RU" dirty="0"/>
              <a:t>Исследования доказали, что под воздействием солнечного света </a:t>
            </a:r>
            <a:r>
              <a:rPr lang="ru-RU" dirty="0" err="1"/>
              <a:t>спанбонд</a:t>
            </a:r>
            <a:r>
              <a:rPr lang="ru-RU" dirty="0"/>
              <a:t> разлагается всего за 10-12 месяцев, а без соблюдения этого условия – в течении 3–5 лет, что всё равно несопоставимо со сроками окончательного распада полиэтилена в окружающей среде (им для разложения нужно не менее 500 лет)</a:t>
            </a:r>
          </a:p>
          <a:p>
            <a:endParaRPr lang="ru-RU" dirty="0"/>
          </a:p>
        </p:txBody>
      </p:sp>
      <p:pic>
        <p:nvPicPr>
          <p:cNvPr id="10" name="Рисунок 9" descr="виньетка ало на сайт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Безымянный6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928670"/>
            <a:ext cx="3391108" cy="42853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500042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Набор «Шоколадная дымка»  375 руб.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00100" y="5143512"/>
            <a:ext cx="7643866" cy="14287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Материал: полотенце 100 % хлопок, силиконовая формочка для выпекания кексов, заколка для волос.</a:t>
            </a:r>
            <a:r>
              <a:rPr lang="ru-RU" dirty="0" smtClean="0"/>
              <a:t> Размер упаковки 12х12х22 см</a:t>
            </a:r>
            <a:endParaRPr lang="ru-RU" b="1" dirty="0" smtClean="0"/>
          </a:p>
          <a:p>
            <a:r>
              <a:rPr lang="ru-RU" dirty="0" smtClean="0"/>
              <a:t>Полотенце шоколадного цвета театрально притаилось в кофейной чашечке, а сама чашечка — ни что иное, как профессиональная формочка для выпекания кексов!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Декор полотенца — заколка для волос с цветком красного </a:t>
            </a:r>
            <a:r>
              <a:rPr lang="ru-RU" dirty="0" err="1" smtClean="0"/>
              <a:t>ранункулюса</a:t>
            </a:r>
            <a:r>
              <a:rPr lang="ru-RU" dirty="0" smtClean="0"/>
              <a:t>. Три практичных подарка — в одном!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 – </a:t>
            </a:r>
            <a:r>
              <a:rPr lang="en-US" sz="2000" b="1" dirty="0" smtClean="0"/>
              <a:t>5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7" name="Рисунок 6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300 – </a:t>
            </a:r>
            <a:r>
              <a:rPr lang="en-US" sz="2000" b="1" dirty="0" smtClean="0"/>
              <a:t>5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786050" y="714356"/>
            <a:ext cx="4000528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Мыло «</a:t>
            </a:r>
            <a:r>
              <a:rPr lang="ru-RU" sz="2400" dirty="0" err="1" smtClean="0"/>
              <a:t>Маффин</a:t>
            </a:r>
            <a:r>
              <a:rPr lang="ru-RU" sz="2400" dirty="0" smtClean="0"/>
              <a:t>»  375 руб.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357290" y="5143512"/>
            <a:ext cx="6929486" cy="14287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Мыло в форме пирожного «</a:t>
            </a:r>
            <a:r>
              <a:rPr lang="ru-RU" b="1" dirty="0" err="1" smtClean="0"/>
              <a:t>Маффин</a:t>
            </a:r>
            <a:r>
              <a:rPr lang="ru-RU" b="1" dirty="0" smtClean="0"/>
              <a:t>». </a:t>
            </a:r>
            <a:r>
              <a:rPr lang="ru-RU" dirty="0" smtClean="0"/>
              <a:t>Мыло и заколка для волос в виде розы – милый презент для хорошего настроения.</a:t>
            </a:r>
          </a:p>
          <a:p>
            <a:r>
              <a:rPr lang="ru-RU" dirty="0" smtClean="0"/>
              <a:t>Размер: 5,5×5,5×5,5 см </a:t>
            </a:r>
          </a:p>
          <a:p>
            <a:r>
              <a:rPr lang="ru-RU" dirty="0" smtClean="0"/>
              <a:t>Состав:</a:t>
            </a:r>
          </a:p>
          <a:p>
            <a:r>
              <a:rPr lang="ru-RU" dirty="0" smtClean="0"/>
              <a:t>1. Мыло в форме пирожного </a:t>
            </a:r>
            <a:r>
              <a:rPr lang="ru-RU" dirty="0" err="1" smtClean="0"/>
              <a:t>Маффин</a:t>
            </a:r>
            <a:r>
              <a:rPr lang="ru-RU" dirty="0" smtClean="0"/>
              <a:t>  </a:t>
            </a:r>
          </a:p>
          <a:p>
            <a:r>
              <a:rPr lang="ru-RU" dirty="0" smtClean="0"/>
              <a:t>2. Заколка для волос с цветком розы шоколадного цвета.</a:t>
            </a:r>
            <a:endParaRPr lang="ru-RU" dirty="0"/>
          </a:p>
        </p:txBody>
      </p:sp>
      <p:pic>
        <p:nvPicPr>
          <p:cNvPr id="7" name="Рисунок 6" descr="мыло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1500174"/>
            <a:ext cx="3486599" cy="36318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  <a:r>
              <a:rPr lang="ru-RU" sz="2000" b="1" dirty="0" smtClean="0"/>
              <a:t>00 – </a:t>
            </a:r>
            <a:r>
              <a:rPr lang="en-US" sz="2000" b="1" dirty="0" smtClean="0"/>
              <a:t>7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357422" y="64291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Ароматическое саше 550 руб.      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85852" y="5357826"/>
            <a:ext cx="7072362" cy="1133496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Ароматическое саше «</a:t>
            </a:r>
            <a:r>
              <a:rPr lang="ru-RU" b="1" dirty="0" err="1" smtClean="0"/>
              <a:t>Розовый</a:t>
            </a:r>
            <a:r>
              <a:rPr lang="ru-RU" b="1" dirty="0" smtClean="0"/>
              <a:t> пион </a:t>
            </a:r>
            <a:r>
              <a:rPr lang="en-US" b="1" dirty="0" smtClean="0"/>
              <a:t>de </a:t>
            </a:r>
            <a:r>
              <a:rPr lang="en-US" b="1" dirty="0" err="1" smtClean="0"/>
              <a:t>luxe</a:t>
            </a:r>
            <a:r>
              <a:rPr lang="en-US" b="1" dirty="0" smtClean="0"/>
              <a:t>»</a:t>
            </a:r>
            <a:r>
              <a:rPr lang="ru-RU" b="1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Размер коробочки: 7,5×7,5×8,5 см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Материалы: цветок — полиэстер; мешочек — изысканная бархатная ткань; наполнитель — сухие цветы и листья, </a:t>
            </a:r>
            <a:r>
              <a:rPr lang="ru-RU" dirty="0" err="1" smtClean="0"/>
              <a:t>ароматизаторы</a:t>
            </a:r>
            <a:r>
              <a:rPr lang="ru-RU" dirty="0" smtClean="0"/>
              <a:t>.</a:t>
            </a:r>
            <a:endParaRPr lang="en-US" b="1" dirty="0" smtClean="0"/>
          </a:p>
          <a:p>
            <a:endParaRPr lang="ru-RU" dirty="0"/>
          </a:p>
        </p:txBody>
      </p:sp>
      <p:pic>
        <p:nvPicPr>
          <p:cNvPr id="7" name="Рисунок 6" descr="саше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500174"/>
            <a:ext cx="3835734" cy="3857652"/>
          </a:xfrm>
          <a:prstGeom prst="rect">
            <a:avLst/>
          </a:prstGeom>
        </p:spPr>
      </p:pic>
      <p:pic>
        <p:nvPicPr>
          <p:cNvPr id="8" name="Рисунок 7" descr="саше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785926"/>
            <a:ext cx="3315163" cy="334374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642918"/>
            <a:ext cx="5486400" cy="5667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Мыло «Воздушные ванны»   550 руб.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14414" y="5000636"/>
            <a:ext cx="7072362" cy="1500198"/>
          </a:xfrm>
        </p:spPr>
        <p:txBody>
          <a:bodyPr>
            <a:normAutofit/>
          </a:bodyPr>
          <a:lstStyle/>
          <a:p>
            <a:r>
              <a:rPr lang="ru-RU" b="1" dirty="0" smtClean="0"/>
              <a:t>Мыло в форме ангелов</a:t>
            </a:r>
            <a:r>
              <a:rPr lang="ru-RU" dirty="0" smtClean="0"/>
              <a:t>. Материал: мыло, пластиковая мыльница . Общий вес мыла 64 г.</a:t>
            </a:r>
            <a:br>
              <a:rPr lang="ru-RU" dirty="0" smtClean="0"/>
            </a:br>
            <a:r>
              <a:rPr lang="ru-RU" dirty="0" smtClean="0"/>
              <a:t>Размер пластиковой упаковки 12×10×6,5 см</a:t>
            </a:r>
          </a:p>
          <a:p>
            <a:r>
              <a:rPr lang="ru-RU" dirty="0" smtClean="0"/>
              <a:t>Принимаем воздушные ванны и поднимаемся в небеса, туда, где можно играть с ангелами! Мыльные ангелы обладают нежным цветочным ароматом.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  <a:r>
              <a:rPr lang="ru-RU" sz="2000" b="1" dirty="0" smtClean="0"/>
              <a:t>00 – </a:t>
            </a:r>
            <a:r>
              <a:rPr lang="en-US" sz="2000" b="1" dirty="0" smtClean="0"/>
              <a:t>7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  <p:pic>
        <p:nvPicPr>
          <p:cNvPr id="6" name="Рисунок 5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pic>
        <p:nvPicPr>
          <p:cNvPr id="7" name="Рисунок 6" descr="мыло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357298"/>
            <a:ext cx="3786214" cy="3316938"/>
          </a:xfrm>
          <a:prstGeom prst="rect">
            <a:avLst/>
          </a:prstGeom>
        </p:spPr>
      </p:pic>
      <p:pic>
        <p:nvPicPr>
          <p:cNvPr id="9" name="Рисунок 8" descr="мыло 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214422"/>
            <a:ext cx="3714776" cy="364998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728" y="428604"/>
            <a:ext cx="6715172" cy="64294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Ваза «Волна». Стекло, ручная работа 500 руб.</a:t>
            </a:r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7500990" cy="1062058"/>
          </a:xfrm>
        </p:spPr>
        <p:txBody>
          <a:bodyPr>
            <a:normAutofit/>
          </a:bodyPr>
          <a:lstStyle/>
          <a:p>
            <a:r>
              <a:rPr lang="ru-RU" b="1" dirty="0"/>
              <a:t>Стильная ваза ручной работы</a:t>
            </a:r>
            <a:r>
              <a:rPr lang="ru-RU" dirty="0"/>
              <a:t>. </a:t>
            </a:r>
            <a:r>
              <a:rPr lang="ru-RU" dirty="0" smtClean="0"/>
              <a:t>Размер  </a:t>
            </a:r>
            <a:r>
              <a:rPr lang="en-US" dirty="0" smtClean="0"/>
              <a:t>h - </a:t>
            </a:r>
            <a:r>
              <a:rPr lang="ru-RU" dirty="0" smtClean="0"/>
              <a:t>40 см</a:t>
            </a:r>
            <a:endParaRPr lang="en-US" dirty="0" smtClean="0"/>
          </a:p>
          <a:p>
            <a:r>
              <a:rPr lang="ru-RU" dirty="0" smtClean="0"/>
              <a:t>Точное </a:t>
            </a:r>
            <a:r>
              <a:rPr lang="ru-RU" dirty="0"/>
              <a:t>повторение невозможно - используется </a:t>
            </a:r>
            <a:r>
              <a:rPr lang="ru-RU" dirty="0" err="1"/>
              <a:t>гутная</a:t>
            </a:r>
            <a:r>
              <a:rPr lang="ru-RU" dirty="0"/>
              <a:t> техника выработки стекла. Можете быть уверены - ваша покупка уникальна.</a:t>
            </a:r>
          </a:p>
          <a:p>
            <a:r>
              <a:rPr lang="ru-RU" dirty="0"/>
              <a:t>Продается в </a:t>
            </a:r>
            <a:r>
              <a:rPr lang="en-US" dirty="0" smtClean="0"/>
              <a:t> </a:t>
            </a:r>
            <a:r>
              <a:rPr lang="ru-RU" dirty="0" err="1" smtClean="0"/>
              <a:t>эко-коробке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8" name="Рисунок 7" descr="8f45a2ae0a03fb9e7962febc09pg--suveniry-podarki-korobka-dlya-kukol-myagki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2357430"/>
            <a:ext cx="2000264" cy="2887599"/>
          </a:xfrm>
          <a:prstGeom prst="rect">
            <a:avLst/>
          </a:prstGeom>
        </p:spPr>
      </p:pic>
      <p:pic>
        <p:nvPicPr>
          <p:cNvPr id="7" name="Рисунок 6" descr="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818" y="1214422"/>
            <a:ext cx="2412934" cy="3646556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  <a:r>
              <a:rPr lang="ru-RU" sz="2000" b="1" dirty="0" smtClean="0"/>
              <a:t>00 – </a:t>
            </a:r>
            <a:r>
              <a:rPr lang="en-US" sz="2000" b="1" dirty="0" smtClean="0"/>
              <a:t>7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2147586"/>
            <a:ext cx="1916044" cy="2924488"/>
          </a:xfrm>
          <a:prstGeom prst="rect">
            <a:avLst/>
          </a:prstGeom>
        </p:spPr>
      </p:pic>
      <p:pic>
        <p:nvPicPr>
          <p:cNvPr id="3" name="Рисунок 2" descr="виньетка ало на сайт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710" y="142852"/>
            <a:ext cx="1214446" cy="664842"/>
          </a:xfrm>
          <a:prstGeom prst="rect">
            <a:avLst/>
          </a:prstGeom>
        </p:spPr>
      </p:pic>
      <p:sp>
        <p:nvSpPr>
          <p:cNvPr id="7" name="Заголовок 3"/>
          <p:cNvSpPr txBox="1">
            <a:spLocks/>
          </p:cNvSpPr>
          <p:nvPr/>
        </p:nvSpPr>
        <p:spPr>
          <a:xfrm>
            <a:off x="1428728" y="428604"/>
            <a:ext cx="6500858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Ваза «Коралл». Стекло, ручная работа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580 </a:t>
            </a: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руб.</a:t>
            </a:r>
          </a:p>
        </p:txBody>
      </p:sp>
      <p:pic>
        <p:nvPicPr>
          <p:cNvPr id="11" name="Рисунок 10" descr="8f45a2ae0a03fb9e7962febc09pg--suveniry-podarki-korobka-dlya-kukol-myagkih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6889" y="2071702"/>
            <a:ext cx="2078383" cy="3000372"/>
          </a:xfrm>
          <a:prstGeom prst="rect">
            <a:avLst/>
          </a:prstGeom>
        </p:spPr>
      </p:pic>
      <p:pic>
        <p:nvPicPr>
          <p:cNvPr id="10" name="Рисунок 9" descr="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7554" y="1214422"/>
            <a:ext cx="2428892" cy="3683026"/>
          </a:xfrm>
          <a:prstGeom prst="rect">
            <a:avLst/>
          </a:prstGeom>
        </p:spPr>
      </p:pic>
      <p:sp>
        <p:nvSpPr>
          <p:cNvPr id="14" name="Текст 5"/>
          <p:cNvSpPr>
            <a:spLocks noGrp="1"/>
          </p:cNvSpPr>
          <p:nvPr>
            <p:ph type="body" sz="half" idx="2"/>
          </p:nvPr>
        </p:nvSpPr>
        <p:spPr>
          <a:xfrm>
            <a:off x="857224" y="5367338"/>
            <a:ext cx="7500990" cy="1062058"/>
          </a:xfrm>
        </p:spPr>
        <p:txBody>
          <a:bodyPr>
            <a:normAutofit/>
          </a:bodyPr>
          <a:lstStyle/>
          <a:p>
            <a:r>
              <a:rPr lang="ru-RU" b="1" dirty="0"/>
              <a:t>Стильная ваза ручной работы</a:t>
            </a:r>
            <a:r>
              <a:rPr lang="ru-RU" dirty="0"/>
              <a:t>. </a:t>
            </a:r>
            <a:r>
              <a:rPr lang="ru-RU" dirty="0" smtClean="0"/>
              <a:t>Размер  </a:t>
            </a:r>
            <a:r>
              <a:rPr lang="en-US" dirty="0" smtClean="0"/>
              <a:t>h - </a:t>
            </a:r>
            <a:r>
              <a:rPr lang="ru-RU" dirty="0" smtClean="0"/>
              <a:t>38 см.</a:t>
            </a:r>
            <a:endParaRPr lang="en-US" dirty="0" smtClean="0"/>
          </a:p>
          <a:p>
            <a:r>
              <a:rPr lang="ru-RU" dirty="0" smtClean="0"/>
              <a:t>Точное </a:t>
            </a:r>
            <a:r>
              <a:rPr lang="ru-RU" dirty="0"/>
              <a:t>повторение невозможно - используется </a:t>
            </a:r>
            <a:r>
              <a:rPr lang="ru-RU" dirty="0" err="1"/>
              <a:t>гутная</a:t>
            </a:r>
            <a:r>
              <a:rPr lang="ru-RU" dirty="0"/>
              <a:t> техника выработки стекла. Можете быть уверены - ваша покупка уникальна.</a:t>
            </a:r>
          </a:p>
          <a:p>
            <a:r>
              <a:rPr lang="ru-RU" dirty="0"/>
              <a:t>Продается в </a:t>
            </a:r>
            <a:r>
              <a:rPr lang="en-US" dirty="0" smtClean="0"/>
              <a:t> </a:t>
            </a:r>
            <a:r>
              <a:rPr lang="ru-RU" dirty="0" err="1" smtClean="0"/>
              <a:t>эко-коробке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2000232" cy="500066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  <a:r>
              <a:rPr lang="ru-RU" sz="2000" b="1" dirty="0" smtClean="0"/>
              <a:t>00 – </a:t>
            </a:r>
            <a:r>
              <a:rPr lang="en-US" sz="2000" b="1" dirty="0" smtClean="0"/>
              <a:t>7</a:t>
            </a:r>
            <a:r>
              <a:rPr lang="ru-RU" sz="2000" b="1" dirty="0" smtClean="0"/>
              <a:t>00 руб.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</TotalTime>
  <Words>1588</Words>
  <Application>Microsoft Office PowerPoint</Application>
  <PresentationFormat>Экран (4:3)</PresentationFormat>
  <Paragraphs>188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8Марта</vt:lpstr>
      <vt:lpstr>Набор мешков для хлеба 350 руб. </vt:lpstr>
      <vt:lpstr>Набор экосумок «Eco bag» 390 руб.</vt:lpstr>
      <vt:lpstr>Набор «Шоколадная дымка»  375 руб. </vt:lpstr>
      <vt:lpstr>Мыло «Маффин»  375 руб. </vt:lpstr>
      <vt:lpstr>Ароматическое саше 550 руб.      </vt:lpstr>
      <vt:lpstr>Мыло «Воздушные ванны»   550 руб.</vt:lpstr>
      <vt:lpstr>Ваза «Волна». Стекло, ручная работа 500 руб.</vt:lpstr>
      <vt:lpstr>Слайд 9</vt:lpstr>
      <vt:lpstr>Сумка – коврик для пляжа  570 руб.</vt:lpstr>
      <vt:lpstr>Бутыль подарочная с ручкой  725 руб.</vt:lpstr>
      <vt:lpstr>Набор «Эко-шик» 800 руб.</vt:lpstr>
      <vt:lpstr>Слайд 13</vt:lpstr>
      <vt:lpstr>Набор «Смак» 1 220 руб.</vt:lpstr>
      <vt:lpstr>Слайд 15</vt:lpstr>
      <vt:lpstr>Подарочная корзина «Весеннее солнце»  1 400 руб.</vt:lpstr>
      <vt:lpstr>Набор для ванны «Сладкие мечты»  1 400 руб.</vt:lpstr>
      <vt:lpstr>Набор « Латте» 1 400 руб.</vt:lpstr>
      <vt:lpstr>Подарочная корзина «Волшебные фрукты»   1 690 руб.</vt:lpstr>
      <vt:lpstr>Набор для ванны «Шоко – шик» 2 250 руб.</vt:lpstr>
      <vt:lpstr>Набор «Сауна»  1 980 руб.</vt:lpstr>
      <vt:lpstr>Набор «Комплимент» 2 000 руб.</vt:lpstr>
      <vt:lpstr>Набор для ванны «Шоколадное удовольствие» 3 300 руб.</vt:lpstr>
      <vt:lpstr>Подарочная корзина «Прованс»   3 540 руб.  </vt:lpstr>
      <vt:lpstr>Покрывало «Кантри»  3 600 руб.</vt:lpstr>
      <vt:lpstr>Подарочная корзина «Парижские каникулы»  3 800 руб.</vt:lpstr>
      <vt:lpstr>Комплект постельного белья  5 160 руб. </vt:lpstr>
      <vt:lpstr>http://www.alo-shop.ru  e-mail:   alo-podarki@mail.ru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lora</dc:creator>
  <cp:lastModifiedBy>lora</cp:lastModifiedBy>
  <cp:revision>141</cp:revision>
  <dcterms:created xsi:type="dcterms:W3CDTF">2015-01-20T10:48:36Z</dcterms:created>
  <dcterms:modified xsi:type="dcterms:W3CDTF">2015-02-02T07:34:17Z</dcterms:modified>
</cp:coreProperties>
</file>