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CB549F-9D06-4ABF-8E95-ADFFB45712D3}">
          <p14:sldIdLst>
            <p14:sldId id="259"/>
            <p14:sldId id="256"/>
            <p14:sldId id="257"/>
            <p14:sldId id="258"/>
            <p14:sldId id="260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149F1CC-53A5-4222-8BF4-D0A33C6FFB51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BC559B3-BAB3-4914-9D60-4CC81E339A2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Мой прадед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6858000" cy="990600"/>
          </a:xfrm>
        </p:spPr>
        <p:txBody>
          <a:bodyPr/>
          <a:lstStyle/>
          <a:p>
            <a:r>
              <a:rPr lang="ru-RU" dirty="0" smtClean="0"/>
              <a:t>Курков Владислав</a:t>
            </a:r>
            <a:endParaRPr lang="ru-RU" dirty="0"/>
          </a:p>
        </p:txBody>
      </p:sp>
      <p:pic>
        <p:nvPicPr>
          <p:cNvPr id="3074" name="Picture 2" descr="C:\Users\Sun\Desktop\1e667ca30d3e4df108d77c09a7201b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888432" cy="26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8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31632"/>
            <a:ext cx="8280920" cy="7901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КАДЫГРОБ НИКОЛАЙ ИГНАТЬЕВИЧ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23.09.1923 - 21.09.1993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Sun\Desktop\Кадыгроб Николай\387 стрелковый полк\9 МА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3799879" cy="52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5319" y="3811632"/>
            <a:ext cx="426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Курков Владислав</a:t>
            </a:r>
          </a:p>
          <a:p>
            <a:pPr algn="ctr"/>
            <a:r>
              <a:rPr lang="ru-RU" b="1" dirty="0" smtClean="0"/>
              <a:t>Ученик 5 «А» класса МБОУ СОШ №5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8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73448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Мой прадедушка  Кадыгроб Николай Игнатьевич учувствовал в Великой Отечественной войне. </a:t>
            </a:r>
          </a:p>
          <a:p>
            <a:pPr algn="just"/>
            <a:r>
              <a:rPr lang="ru-RU" sz="2500" dirty="0" smtClean="0"/>
              <a:t>Он был командиром отделения связи 2 стрелкового батальона,  1271 стрелкового полка,  387 стрелковой </a:t>
            </a:r>
            <a:r>
              <a:rPr lang="ru-RU" sz="2500" dirty="0" err="1" smtClean="0"/>
              <a:t>Перекопской</a:t>
            </a:r>
            <a:r>
              <a:rPr lang="ru-RU" sz="2500" dirty="0" smtClean="0"/>
              <a:t> дивизии,  4-го Украинского фронта. Он прошёл всю войну, был ранен 2 раза. </a:t>
            </a:r>
            <a:endParaRPr lang="ru-RU" dirty="0"/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chemeClr val="accent1"/>
                </a:solidFill>
              </a:rPr>
              <a:t>ЕГО БОЕВОЙ ПУТЬ: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1941г ОБОРОНА МОСКВЫ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1942г БОИ НА ОРЛОВСКОМ И БОЛХОВСКОМ НАПРАВЛЕНИЯХ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1942г БОИ НА КАЛУЖСКОМ И ТУЛЬСКОМ НАПРАВЛЕНИЯХ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1942-1943г СТАЛИНГРАДСКАЯ БИТВА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1943г РОСТОВСКАЯ НАСТУПАТЕЛЬНАЯ ОПЕРАЦИЯ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1943г ДОНБАССКАЯ НАСТУПАТЕЛЬНАЯ ОПЕРАЦИЯ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1944г КРЫМСКАЯ НАСТУПАТЕЛЬНАЯ ОПЕРАЦИЯ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1944г ОСВОБОЖДЕНИЕ СЕВАСТОПОЛЯ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1944г ОСВОБОЖДЕНИЕ РУМЫНИИ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93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57081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Сталинград...Великая битва, где столкнулись две великие армии. Город, который унес больше двух миллионов жизней в течении 5 месяцев. Немцы считали его адом на Земле…</a:t>
            </a:r>
          </a:p>
          <a:p>
            <a:pPr algn="just"/>
            <a:r>
              <a:rPr lang="ru-RU" b="1" dirty="0">
                <a:solidFill>
                  <a:schemeClr val="accent1"/>
                </a:solidFill>
              </a:rPr>
              <a:t>Именно в этой битве сражался мой прадед и был ранен.  Оборона Сталинграда длилась ровно 200 дней и ночей, с 17 июля 1942 года по 2 февраля 1943 года. Эта операция является крупнейшей сухопутной битвой Великой Отечественной войны, она стала переломным моментом и положила начало контрнаступлению советских войск. Сегодня Мамаев курган известен в первую очередь памятником-ансамблем «Героям Сталинградской битвы» с главным монументом «Родина-мать зовет!». На Мамаевом кургане существует несколько братских и индивидуальных могил, в которых покоится прах </a:t>
            </a:r>
            <a:r>
              <a:rPr lang="ru-RU" b="1" dirty="0" smtClean="0">
                <a:solidFill>
                  <a:schemeClr val="accent1"/>
                </a:solidFill>
              </a:rPr>
              <a:t>более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   35 </a:t>
            </a:r>
            <a:r>
              <a:rPr lang="ru-RU" b="1" dirty="0">
                <a:solidFill>
                  <a:schemeClr val="accent1"/>
                </a:solidFill>
              </a:rPr>
              <a:t>000 человек.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28616" y="439738"/>
            <a:ext cx="3040122" cy="57081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2" name="Picture 4" descr="C:\Users\Sun\Desktop\t1@ba6afa9c-37ab-4fba-a407-363ab88ec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11754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2000" y="3933056"/>
            <a:ext cx="7554416" cy="223914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У моего прадеда было много медалей и орденов, а еще в нашей семье есть копия приказа о награждении медалью «За отвагу» моего прадеда и вот что в нём написано:</a:t>
            </a:r>
            <a:br>
              <a:rPr lang="ru-RU" sz="1600" dirty="0">
                <a:solidFill>
                  <a:schemeClr val="accent1"/>
                </a:solidFill>
              </a:rPr>
            </a:br>
            <a:r>
              <a:rPr lang="ru-RU" sz="1600" dirty="0">
                <a:solidFill>
                  <a:schemeClr val="accent1"/>
                </a:solidFill>
              </a:rPr>
              <a:t>«Командира отделения связи 2 стрелкового батальона,  1271 стрелкового полка сержанта  Кадыгроб Николая Игнатьевича наградить за то, что участвуя в десантном отряде в тылу врага умело и бесперебойно поддерживал радиосвязь с дивизией и корпусом. 12 апреля 1944г когда отряд столкнулся с противником товарищ Кадыгроб быстро связался с командованием корпуса, точно в срок и точно передавал радиосводки и принимал указания, благодаря чему отряд точно следовал и выполнил поставленную перед ним задачу.»</a:t>
            </a:r>
            <a:br>
              <a:rPr lang="ru-RU" sz="1600" dirty="0">
                <a:solidFill>
                  <a:schemeClr val="accent1"/>
                </a:solidFill>
              </a:rPr>
            </a:b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89" y="609600"/>
            <a:ext cx="2392422" cy="31797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166" y="609600"/>
            <a:ext cx="2391668" cy="3179763"/>
          </a:xfrm>
        </p:spPr>
      </p:pic>
    </p:spTree>
    <p:extLst>
      <p:ext uri="{BB962C8B-B14F-4D97-AF65-F5344CB8AC3E}">
        <p14:creationId xmlns:p14="http://schemas.microsoft.com/office/powerpoint/2010/main" val="38392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92696"/>
            <a:ext cx="74168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 smtClean="0">
                <a:solidFill>
                  <a:schemeClr val="accent1"/>
                </a:solidFill>
              </a:rPr>
              <a:t>К сожалению, мой прадедушка умер за 10 лет до моего рождения, но по рассказам мамы и бабушки, я знаю, что он был очень хорошим, добрым и веселым, несмотря на все испытания которые выпали на долю всех участников этой страшной войны. Я очень горжусь своим прадедом и благодарен за его подвиги. Давайте будем помнить о подвигах наших прадедов и расскажем будущему поколению.</a:t>
            </a:r>
            <a:endParaRPr lang="ru-RU" sz="3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42448" cy="1600200"/>
          </a:xfrm>
        </p:spPr>
        <p:txBody>
          <a:bodyPr>
            <a:noAutofit/>
          </a:bodyPr>
          <a:lstStyle/>
          <a:p>
            <a:pPr algn="ctr"/>
            <a:r>
              <a:rPr lang="ru-RU" sz="7000" dirty="0" smtClean="0">
                <a:solidFill>
                  <a:schemeClr val="accent1"/>
                </a:solidFill>
              </a:rPr>
              <a:t>КОНЕЦ!</a:t>
            </a:r>
            <a:br>
              <a:rPr lang="ru-RU" sz="7000" dirty="0" smtClean="0">
                <a:solidFill>
                  <a:schemeClr val="accent1"/>
                </a:solidFill>
              </a:rPr>
            </a:br>
            <a:r>
              <a:rPr lang="ru-RU" sz="5500" dirty="0" smtClean="0">
                <a:solidFill>
                  <a:schemeClr val="accent1"/>
                </a:solidFill>
              </a:rPr>
              <a:t>СПАСИБО ЗА ВНИМАНИЕ!</a:t>
            </a:r>
            <a:endParaRPr lang="ru-RU" sz="55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2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99</TotalTime>
  <Words>336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Мой прадед</vt:lpstr>
      <vt:lpstr> </vt:lpstr>
      <vt:lpstr>Презентация PowerPoint</vt:lpstr>
      <vt:lpstr>Презентация PowerPoint</vt:lpstr>
      <vt:lpstr>У моего прадеда было много медалей и орденов, а еще в нашей семье есть копия приказа о награждении медалью «За отвагу» моего прадеда и вот что в нём написано: «Командира отделения связи 2 стрелкового батальона,  1271 стрелкового полка сержанта  Кадыгроб Николая Игнатьевича наградить за то, что участвуя в десантном отряде в тылу врага умело и бесперебойно поддерживал радиосвязь с дивизией и корпусом. 12 апреля 1944г когда отряд столкнулся с противником товарищ Кадыгроб быстро связался с командованием корпуса, точно в срок и точно передавал радиосводки и принимал указания, благодаря чему отряд точно следовал и выполнил поставленную перед ним задачу.» </vt:lpstr>
      <vt:lpstr>Презентация PowerPoint</vt:lpstr>
      <vt:lpstr>КОНЕЦ!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Sun</dc:creator>
  <cp:lastModifiedBy>1</cp:lastModifiedBy>
  <cp:revision>13</cp:revision>
  <dcterms:created xsi:type="dcterms:W3CDTF">2015-04-30T15:41:22Z</dcterms:created>
  <dcterms:modified xsi:type="dcterms:W3CDTF">2015-11-02T13:45:18Z</dcterms:modified>
</cp:coreProperties>
</file>