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6EE-9B12-465E-8B24-FDE28C6C9EE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084F-2ACD-4176-B163-87746D967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2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B6EE-9B12-465E-8B24-FDE28C6C9EE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084F-2ACD-4176-B163-87746D967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8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ru" sz="48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САМАЯ ВЫГОДНАЯ</a:t>
            </a:r>
          </a:p>
          <a:p>
            <a:pPr lvl="0">
              <a:spcBef>
                <a:spcPts val="0"/>
              </a:spcBef>
              <a:buNone/>
            </a:pPr>
            <a:r>
              <a:rPr lang="ru" sz="48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НАРУЖНАЯ РЕКЛАМА</a:t>
            </a:r>
            <a:endParaRPr lang="ru" sz="4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450">
        <p14:ripple/>
      </p:transition>
    </mc:Choice>
    <mc:Fallback xmlns="">
      <p:transition spd="slow" advTm="645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-RU" sz="24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Что такое привлеченный транспорт?</a:t>
            </a:r>
          </a:p>
          <a:p>
            <a:pPr lvl="0">
              <a:spcBef>
                <a:spcPts val="0"/>
              </a:spcBef>
              <a:buNone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229">
        <p14:ripple/>
      </p:transition>
    </mc:Choice>
    <mc:Fallback xmlns="">
      <p:transition spd="slow" advTm="1022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-RU" sz="24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Как это работает?</a:t>
            </a:r>
          </a:p>
          <a:p>
            <a:pPr lvl="0">
              <a:spcBef>
                <a:spcPts val="0"/>
              </a:spcBef>
              <a:buNone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716">
        <p14:ripple/>
      </p:transition>
    </mc:Choice>
    <mc:Fallback xmlns="">
      <p:transition spd="slow" advTm="1271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-RU" sz="24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Почему это выгодно?</a:t>
            </a:r>
          </a:p>
          <a:p>
            <a:pPr lvl="0">
              <a:spcBef>
                <a:spcPts val="0"/>
              </a:spcBef>
              <a:buNone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589">
        <p14:ripple/>
      </p:transition>
    </mc:Choice>
    <mc:Fallback xmlns="">
      <p:transition spd="slow" advTm="1358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-RU" sz="24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Что получает Заказчик?</a:t>
            </a:r>
          </a:p>
          <a:p>
            <a:pPr lvl="0">
              <a:spcBef>
                <a:spcPts val="0"/>
              </a:spcBef>
              <a:buNone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421">
        <p14:ripple/>
      </p:transition>
    </mc:Choice>
    <mc:Fallback xmlns="">
      <p:transition spd="slow" advTm="1042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sz="18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Предлагаемый вид сотрудничества не может быть неинтересен.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1100" smtClean="0"/>
              <a:t> </a:t>
            </a:r>
          </a:p>
          <a:p>
            <a:pPr lvl="0">
              <a:spcBef>
                <a:spcPts val="0"/>
              </a:spcBef>
              <a:buNone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563">
        <p14:ripple/>
      </p:transition>
    </mc:Choice>
    <mc:Fallback xmlns="">
      <p:transition spd="slow" advTm="1056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None/>
            </a:pPr>
            <a:r>
              <a:rPr lang="ru" sz="24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В чем наши преимущества, как партнера?</a:t>
            </a:r>
            <a:endParaRPr lang="ru" sz="24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619">
        <p14:ripple/>
      </p:transition>
    </mc:Choice>
    <mc:Fallback xmlns="">
      <p:transition spd="slow" advTm="861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Надеемся, что наше предложение вас заинтересовало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2400" smtClean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и Вы готовы к продолжению диалога</a:t>
            </a:r>
            <a:endParaRPr lang="ru" sz="24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77">
        <p14:ripple/>
      </p:transition>
    </mc:Choice>
    <mc:Fallback xmlns="">
      <p:transition spd="slow" advTm="6777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Экран (16:9)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Тема Office</vt:lpstr>
      <vt:lpstr>САМАЯ ВЫГОДНАЯ НАРУЖНАЯ РЕКЛАМА</vt:lpstr>
      <vt:lpstr>Что такое привлеченный транспорт? </vt:lpstr>
      <vt:lpstr>Как это работает? </vt:lpstr>
      <vt:lpstr>Почему это выгодно? </vt:lpstr>
      <vt:lpstr>Что получает Заказчик? </vt:lpstr>
      <vt:lpstr>Предлагаемый вид сотрудничества не может быть неинтересен.   </vt:lpstr>
      <vt:lpstr>В чем наши преимущества, как партнера?</vt:lpstr>
      <vt:lpstr>Надеемся, что наше предложение вас заинтересовало  и Вы готовы к продолжению диалога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ВЫГОДНАЯ НАРУЖНАЯ РЕКЛАМА</dc:title>
  <dc:creator>user</dc:creator>
  <cp:lastModifiedBy>user</cp:lastModifiedBy>
  <cp:revision>1</cp:revision>
  <dcterms:created xsi:type="dcterms:W3CDTF">2016-05-19T12:11:51Z</dcterms:created>
  <dcterms:modified xsi:type="dcterms:W3CDTF">2016-05-19T12:11:51Z</dcterms:modified>
</cp:coreProperties>
</file>