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1786-A3FD-4C90-BA59-5FDD578CE62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F1C1-DD9C-4E6E-B8AF-1BACE3716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97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01786-A3FD-4C90-BA59-5FDD578CE62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6F1C1-DD9C-4E6E-B8AF-1BACE3716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18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>
              <a:lnSpc>
                <a:spcPct val="120000"/>
              </a:lnSpc>
              <a:spcBef>
                <a:spcPts val="700"/>
              </a:spcBef>
              <a:buNone/>
            </a:pPr>
            <a:r>
              <a:rPr lang="ru" sz="2400" smtClean="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Конфеты с логотипом компании в банке-копилке </a:t>
            </a:r>
            <a:endParaRPr lang="ru" sz="2400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278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468">
        <p14:ripple/>
      </p:transition>
    </mc:Choice>
    <mc:Fallback>
      <p:transition spd="slow" advTm="346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rtl="0">
              <a:lnSpc>
                <a:spcPct val="120000"/>
              </a:lnSpc>
              <a:spcBef>
                <a:spcPts val="700"/>
              </a:spcBef>
              <a:buNone/>
            </a:pPr>
            <a:r>
              <a:rPr lang="ru" sz="2400" smtClean="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Конфеты с логотипом компании в банке-копилке </a:t>
            </a:r>
            <a:endParaRPr lang="ru" sz="2400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048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519">
        <p14:ripple/>
      </p:transition>
    </mc:Choice>
    <mc:Fallback>
      <p:transition spd="slow" advTm="3519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rtl="0">
              <a:lnSpc>
                <a:spcPct val="120000"/>
              </a:lnSpc>
              <a:spcBef>
                <a:spcPts val="700"/>
              </a:spcBef>
              <a:buNone/>
            </a:pPr>
            <a:r>
              <a:rPr lang="ru" sz="2400" smtClean="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Конфеты с логотипом компании в банке-копилке </a:t>
            </a:r>
            <a:endParaRPr lang="ru" sz="2400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73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6300">
        <p14:ripple/>
      </p:transition>
    </mc:Choice>
    <mc:Fallback>
      <p:transition spd="slow" advTm="6300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Экран (16:9)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Тема Office</vt:lpstr>
      <vt:lpstr>Конфеты с логотипом компании в банке-копилке </vt:lpstr>
      <vt:lpstr>Конфеты с логотипом компании в банке-копилке </vt:lpstr>
      <vt:lpstr>Конфеты с логотипом компании в банке-копилке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Конфеты с логотипом компании в банке-копилке </dc:title>
  <dc:creator>user</dc:creator>
  <cp:lastModifiedBy>user</cp:lastModifiedBy>
  <cp:revision>1</cp:revision>
  <dcterms:created xsi:type="dcterms:W3CDTF">2016-05-20T12:55:54Z</dcterms:created>
  <dcterms:modified xsi:type="dcterms:W3CDTF">2016-05-20T12:55:54Z</dcterms:modified>
</cp:coreProperties>
</file>