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ru-RU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BE11-D546-42F4-955E-E6808029A60E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D58-5FD3-43FB-B001-E73B795FE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73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ABE11-D546-42F4-955E-E6808029A60E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6D58-5FD3-43FB-B001-E73B795FE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22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r>
              <a:rPr lang="ru" smtClean="0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БРЕНДИРОВАНИЕ</a:t>
            </a:r>
          </a:p>
          <a:p>
            <a:pPr lvl="0">
              <a:spcBef>
                <a:spcPts val="0"/>
              </a:spcBef>
              <a:buNone/>
            </a:pPr>
            <a:r>
              <a:rPr lang="ru" smtClean="0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АВТОТРАНСПОРТА</a:t>
            </a:r>
            <a:endParaRPr lang="ru">
              <a:solidFill>
                <a:srgbClr val="FF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779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-RU" sz="2400" smtClean="0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Конкурентные преимущества нашей компании:</a:t>
            </a:r>
          </a:p>
          <a:p>
            <a:pPr lvl="0">
              <a:spcBef>
                <a:spcPts val="0"/>
              </a:spcBef>
              <a:buNone/>
            </a:pPr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521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-RU" sz="1800" smtClean="0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Предлагаем Вам рассмотреть коммерческое предложение по брендированию автотранспорта на территории РФ</a:t>
            </a:r>
          </a:p>
          <a:p>
            <a:pPr lvl="0">
              <a:spcBef>
                <a:spcPts val="0"/>
              </a:spcBef>
              <a:buNone/>
            </a:pPr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459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350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Экран (16:9)</PresentationFormat>
  <Paragraphs>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Impact</vt:lpstr>
      <vt:lpstr>Тема Office</vt:lpstr>
      <vt:lpstr>БРЕНДИРОВАНИЕ АВТОТРАНСПОРТА</vt:lpstr>
      <vt:lpstr>Конкурентные преимущества нашей компании: </vt:lpstr>
      <vt:lpstr>Предлагаем Вам рассмотреть коммерческое предложение по брендированию автотранспорта на территории РФ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БРЕНДИРОВАНИЕ АВТОТРАНСПОРТА</dc:title>
  <dc:creator>user</dc:creator>
  <cp:lastModifiedBy>user</cp:lastModifiedBy>
  <cp:revision>1</cp:revision>
  <dcterms:created xsi:type="dcterms:W3CDTF">2016-05-20T07:29:05Z</dcterms:created>
  <dcterms:modified xsi:type="dcterms:W3CDTF">2016-05-20T07:29:05Z</dcterms:modified>
</cp:coreProperties>
</file>