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Родительский контроль за питанием ребёнка.</a:t>
            </a:r>
          </a:p>
        </p:txBody>
      </p:sp>
      <p:pic>
        <p:nvPicPr>
          <p:cNvPr id="3" name="Рисунок 2" descr="C:\Users\Teacher\Desktop\Ю\логотип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4" y="388868"/>
            <a:ext cx="2089489" cy="201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13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3" y="0"/>
            <a:ext cx="91042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313" y="1603512"/>
            <a:ext cx="302149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1988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13" y="0"/>
            <a:ext cx="947530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20" y="849708"/>
            <a:ext cx="32193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7" y="0"/>
            <a:ext cx="9369285" cy="68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Выбрать: «Получить услугу»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3" y="1470991"/>
            <a:ext cx="8971721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2" y="0"/>
            <a:ext cx="97136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8069" y="768626"/>
            <a:ext cx="302149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2706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" y="1"/>
            <a:ext cx="9780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1"/>
            <a:ext cx="9647583" cy="6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0"/>
            <a:ext cx="898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94" y="1"/>
            <a:ext cx="9544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" y="0"/>
            <a:ext cx="9528313" cy="68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Настройка </a:t>
            </a:r>
            <a:r>
              <a:rPr lang="ru-RU" dirty="0"/>
              <a:t>уведомлений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" y="1338468"/>
            <a:ext cx="9554817" cy="5524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2052" y="2769700"/>
            <a:ext cx="332629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703868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24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Родительский контроль за питанием ребёнка.</vt:lpstr>
      <vt:lpstr> Выбрать: «Получить услугу»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Настройка уведомлений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контроль за питанием ребёнка.</dc:title>
  <dc:creator>Сенченкова Полина</dc:creator>
  <cp:lastModifiedBy>Сенченкова Полина</cp:lastModifiedBy>
  <cp:revision>10</cp:revision>
  <dcterms:created xsi:type="dcterms:W3CDTF">2016-09-02T18:01:54Z</dcterms:created>
  <dcterms:modified xsi:type="dcterms:W3CDTF">2016-09-05T19:17:01Z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