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animal.ru/parks/rossiya/bolshoy-arkticheskiy-zapovednik/" TargetMode="External"/><Relationship Id="rId2" Type="http://schemas.openxmlformats.org/officeDocument/2006/relationships/hyperlink" Target="http://zapovedsever.ru/other/arcti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Большой Арктический заповедник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bolshoi_arkticheskiy_zapovednik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64" y="714356"/>
            <a:ext cx="7731073" cy="5136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14744" y="585789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Птицы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Источники:</a:t>
            </a:r>
          </a:p>
          <a:p>
            <a:r>
              <a:rPr lang="ru-RU" u="sng" dirty="0" smtClean="0">
                <a:hlinkClick r:id="rId2"/>
              </a:rPr>
              <a:t>http://zapovedsever.ru/other/arctic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https://www.floranimal.ru/parks/rossiya/bolshoy-arkticheskiy-zapovednik/</a:t>
            </a:r>
            <a:endParaRPr lang="ru-RU" dirty="0" smtClean="0"/>
          </a:p>
          <a:p>
            <a:r>
              <a:rPr lang="en-US" dirty="0" smtClean="0"/>
              <a:t>http://my.krskstate.ru/docs/nationalparks/bolshoy-arkticheskiy-zapovednik/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628652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Казарка </a:t>
            </a:r>
            <a:r>
              <a:rPr lang="ru-RU" sz="4000" dirty="0" err="1" smtClean="0"/>
              <a:t>краснозобая</a:t>
            </a:r>
            <a:endParaRPr lang="ru-RU" sz="4000" dirty="0"/>
          </a:p>
        </p:txBody>
      </p:sp>
      <p:pic>
        <p:nvPicPr>
          <p:cNvPr id="7" name="Содержимое 6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892" y="365919"/>
            <a:ext cx="8168217" cy="612616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488" y="6273225"/>
            <a:ext cx="353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Канюк мохноногий</a:t>
            </a:r>
            <a:endParaRPr lang="ru-RU" sz="3200" dirty="0"/>
          </a:p>
        </p:txBody>
      </p:sp>
      <p:pic>
        <p:nvPicPr>
          <p:cNvPr id="9" name="Содержимое 8" descr="buteo-orel-34-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674" y="508783"/>
            <a:ext cx="8760653" cy="584043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nowy-owl-rodney-campb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560"/>
            <a:ext cx="9144000" cy="6786880"/>
          </a:xfr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50397" y="607220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Сова белая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-6923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57288" y="0"/>
            <a:ext cx="10875851" cy="6126163"/>
          </a:xfr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36017" y="615011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Орлан-белохвост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9898" y="1"/>
            <a:ext cx="9403796" cy="6286520"/>
          </a:xfr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11067" y="6150114"/>
            <a:ext cx="3321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Розовая чайка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020012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477307" cy="6216692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43240" y="621508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Чернозобик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502" cy="6074753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43240" y="614364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Белая чайка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339108091_1d4cbc2915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406" y="-473100"/>
            <a:ext cx="8655188" cy="6599263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57422" y="6150114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Морской песочник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Большой Арктический заповедник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 Арктический заповедник  </dc:title>
  <dc:creator>: )</dc:creator>
  <cp:lastModifiedBy>ФОБОС</cp:lastModifiedBy>
  <cp:revision>2</cp:revision>
  <dcterms:created xsi:type="dcterms:W3CDTF">2022-01-06T15:03:42Z</dcterms:created>
  <dcterms:modified xsi:type="dcterms:W3CDTF">2022-01-11T12:34:56Z</dcterms:modified>
</cp:coreProperties>
</file>