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69" r:id="rId4"/>
    <p:sldId id="270" r:id="rId5"/>
    <p:sldId id="271" r:id="rId6"/>
    <p:sldId id="266" r:id="rId7"/>
    <p:sldId id="282" r:id="rId8"/>
    <p:sldId id="281" r:id="rId9"/>
    <p:sldId id="272" r:id="rId10"/>
    <p:sldId id="273" r:id="rId11"/>
    <p:sldId id="267" r:id="rId12"/>
    <p:sldId id="274" r:id="rId13"/>
    <p:sldId id="275" r:id="rId14"/>
    <p:sldId id="27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7DD36-EE00-4B0D-8FB7-684700C16014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DD4EC-27EE-4F9E-AD02-8107C8E01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ikiway.com/upload/iblock/e8d/led-v-arkticheskom-zapovednik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ikiway.com/upload/iblock/197/4-bolshoy-zapovednik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animal.ru/parks/rossiya/bolshoy-arkticheskiy-zapovednik/" TargetMode="External"/><Relationship Id="rId2" Type="http://schemas.openxmlformats.org/officeDocument/2006/relationships/hyperlink" Target="http://zapovedsever.ru/other/arct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ikiway.com/upload/iblock/9c4/bolshoy_arkticheskiy_zapovednik_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Большой Арктический заповедник</a:t>
            </a:r>
            <a:br>
              <a:rPr lang="ru-RU" dirty="0" smtClean="0"/>
            </a:br>
            <a:r>
              <a:rPr lang="ru-RU" dirty="0" smtClean="0"/>
              <a:t>Животный мир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bolshoi_arkticheskiy_zapovednik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64" y="1285860"/>
            <a:ext cx="7731073" cy="51368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86" y="-87941"/>
            <a:ext cx="5486428" cy="7033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редняя толщина льда в Большом Арктическом заповеднике — 3 м, максимальная — 20 м. В последние годы от ученых поступает все больше тревожных сообщений об изменениях климата и быстром таянии ледяного покрова Арктики">
            <a:hlinkClick r:id="rId2" tooltip="&quot;Средняя толщина льда в Большом Арктическом заповеднике — 3 м, максимальная — 20 м. В последние годы от ученых поступает все больше тревожных сообщений об изменениях климата и быстром таянии ледяного покрова Арктики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5" y="107133"/>
            <a:ext cx="8929750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1573" y="-25839"/>
            <a:ext cx="9207147" cy="69096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462" y="343677"/>
            <a:ext cx="9286925" cy="6170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лигональные бол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477" y="365919"/>
            <a:ext cx="9182955" cy="6126163"/>
          </a:xfrm>
        </p:spPr>
      </p:pic>
      <p:sp>
        <p:nvSpPr>
          <p:cNvPr id="6" name="TextBox 5"/>
          <p:cNvSpPr txBox="1"/>
          <p:nvPr/>
        </p:nvSpPr>
        <p:spPr>
          <a:xfrm>
            <a:off x="2652108" y="6334780"/>
            <a:ext cx="383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Полигональные болота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e885e8bfb1abb477844d5767e10e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8132" y="288912"/>
            <a:ext cx="9420264" cy="6280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лый медве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8524" y="213116"/>
            <a:ext cx="9641049" cy="643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3981" y="374235"/>
            <a:ext cx="9591963" cy="6109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лый медведь и морж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9620" y="138888"/>
            <a:ext cx="9823240" cy="6580225"/>
          </a:xfrm>
        </p:spPr>
      </p:pic>
      <p:sp>
        <p:nvSpPr>
          <p:cNvPr id="5" name="TextBox 4"/>
          <p:cNvSpPr txBox="1"/>
          <p:nvPr/>
        </p:nvSpPr>
        <p:spPr>
          <a:xfrm>
            <a:off x="1750199" y="600076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Белый медведь и моржи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to-exact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7021" y="176988"/>
            <a:ext cx="9458043" cy="6504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лы в Большом Арктическом заповеднике">
            <a:hlinkClick r:id="rId2" tooltip="&quot;Скалы в Большом Арктическом заповеднике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01" y="321459"/>
            <a:ext cx="864399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533" y="201439"/>
            <a:ext cx="9715067" cy="6455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емми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057" y="-44585"/>
            <a:ext cx="8793887" cy="6947171"/>
          </a:xfrm>
        </p:spPr>
      </p:pic>
      <p:sp>
        <p:nvSpPr>
          <p:cNvPr id="7" name="TextBox 6"/>
          <p:cNvSpPr txBox="1"/>
          <p:nvPr/>
        </p:nvSpPr>
        <p:spPr>
          <a:xfrm>
            <a:off x="3464711" y="592933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Лемминг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-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602" y="0"/>
            <a:ext cx="9551205" cy="6370253"/>
          </a:xfrm>
        </p:spPr>
      </p:pic>
      <p:sp>
        <p:nvSpPr>
          <p:cNvPr id="6" name="TextBox 5"/>
          <p:cNvSpPr txBox="1"/>
          <p:nvPr/>
        </p:nvSpPr>
        <p:spPr>
          <a:xfrm>
            <a:off x="3464711" y="628652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Овцебык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-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7074" y="70701"/>
            <a:ext cx="10078148" cy="6716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с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932" y="133449"/>
            <a:ext cx="8788136" cy="6591102"/>
          </a:xfrm>
        </p:spPr>
      </p:pic>
      <p:sp>
        <p:nvSpPr>
          <p:cNvPr id="5" name="TextBox 4"/>
          <p:cNvSpPr txBox="1"/>
          <p:nvPr/>
        </p:nvSpPr>
        <p:spPr>
          <a:xfrm>
            <a:off x="3786182" y="615011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Песец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Источники:</a:t>
            </a:r>
          </a:p>
          <a:p>
            <a:r>
              <a:rPr lang="en-US" u="sng" dirty="0" smtClean="0">
                <a:hlinkClick r:id="rId2"/>
              </a:rPr>
              <a:t>https://</a:t>
            </a:r>
            <a:r>
              <a:rPr lang="en-US" u="sng" smtClean="0">
                <a:hlinkClick r:id="rId2"/>
              </a:rPr>
              <a:t>wikiway.com/russia</a:t>
            </a:r>
            <a:r>
              <a:rPr lang="en-US" u="sng" smtClean="0">
                <a:hlinkClick r:id="rId2"/>
              </a:rPr>
              <a:t>/</a:t>
            </a:r>
            <a:endParaRPr lang="ru-RU" u="sng" dirty="0" smtClean="0">
              <a:hlinkClick r:id="rId2"/>
            </a:endParaRPr>
          </a:p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://zapovedsever.ru/other/arctic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https://www.floranimal.ru/parks/rossiya/bolshoy-arkticheskiy-zapovednik/</a:t>
            </a:r>
            <a:endParaRPr lang="ru-RU" dirty="0" smtClean="0"/>
          </a:p>
          <a:p>
            <a:r>
              <a:rPr lang="en-US" dirty="0" smtClean="0"/>
              <a:t>http://my.krskstate.ru/docs/nationalparks/bolshoy-arkticheskiy-zapovednik/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83" y="237520"/>
            <a:ext cx="9127634" cy="6382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8601" y="272455"/>
            <a:ext cx="9501202" cy="6313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9882" y="-39580"/>
            <a:ext cx="9243765" cy="6937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сновные природные ландшафты в Большом Арктическом заповеднике — арктические тундры и арктические пустыни">
            <a:hlinkClick r:id="rId2" tooltip="&quot;Основные природные ландшафты в Большом Арктическом заповеднике — арктические тундры и арктические пустыни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11" y="250021"/>
            <a:ext cx="887017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kticheskij-zapovednik-animalreader.ru-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137" y="365919"/>
            <a:ext cx="9212275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9083"/>
            <a:ext cx="9179752" cy="6119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</Words>
  <Application>Microsoft Office PowerPoint</Application>
  <PresentationFormat>Экран (4:3)</PresentationFormat>
  <Paragraphs>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Большой Арктический заповедник Животный мир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 Арктический заповедник Животный мир </dc:title>
  <dc:creator>: )</dc:creator>
  <cp:lastModifiedBy>ФОБОС</cp:lastModifiedBy>
  <cp:revision>2</cp:revision>
  <dcterms:created xsi:type="dcterms:W3CDTF">2022-01-06T13:15:28Z</dcterms:created>
  <dcterms:modified xsi:type="dcterms:W3CDTF">2022-01-06T16:58:05Z</dcterms:modified>
</cp:coreProperties>
</file>