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0" r:id="rId9"/>
    <p:sldId id="267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« Ловкие пальчики»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8654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/>
              <a:t>Проект</a:t>
            </a:r>
          </a:p>
          <a:p>
            <a:pPr algn="ctr"/>
            <a:r>
              <a:rPr lang="ru-RU" sz="2800" dirty="0" smtClean="0"/>
              <a:t>                                                                 1 младшая 1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Выполнила : Сидорова Т.В.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342376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2570997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9080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Актуальность</a:t>
            </a:r>
            <a:r>
              <a:rPr lang="ru-RU" sz="2400" b="1" dirty="0" smtClean="0"/>
              <a:t>: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42918"/>
            <a:ext cx="8640960" cy="60984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«Истоки способностей и дарований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детей – на кончиках их пальцев.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А чем больше мастерства в детской руке, тем ребенок умнее…»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i="1" dirty="0" smtClean="0"/>
              <a:t>                                                                                    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В.А. Сухомлинский</a:t>
            </a:r>
          </a:p>
          <a:p>
            <a:pPr algn="just">
              <a:buNone/>
            </a:pPr>
            <a:r>
              <a:rPr lang="ru-RU" sz="1800" dirty="0" smtClean="0"/>
              <a:t>		 </a:t>
            </a:r>
            <a:r>
              <a:rPr lang="ru-RU" sz="2000" dirty="0" smtClean="0"/>
              <a:t>Дети младшего дошкольного возраста нуждаются во всестороннем развитии речи, включая обогащение и активизацию словаря, развитие грамматического строя речи, а так же связной речи. Она  помогает детям осознано воспринимать окружающий мир, и является средством общения. Дети, не получившие в младшем дошкольном возрасте соответствующее речевое развитие, с большим трудом наверстывают упущенное, а в будущем этот пробел в развитии речи влияет на их дальнейшее развитие.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 descr="88799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714884"/>
            <a:ext cx="7929618" cy="18573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6185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15000">
        <p:cut/>
      </p:transition>
    </mc:Choice>
    <mc:Fallback>
      <p:transition advTm="15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>Участники  проекта </a:t>
            </a:r>
            <a:r>
              <a:rPr lang="ru-RU" sz="1800" dirty="0" smtClean="0"/>
              <a:t>:  </a:t>
            </a:r>
            <a:r>
              <a:rPr lang="ru-RU" sz="1800" b="1" dirty="0" smtClean="0"/>
              <a:t>дети,  воспитатель   и  родители младшей группы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Срок  проекта: сентябрь   – ноябрь 2016 г.г. </a:t>
            </a:r>
            <a:br>
              <a:rPr lang="ru-RU" sz="1800" b="1" dirty="0" smtClean="0"/>
            </a:br>
            <a:r>
              <a:rPr lang="ru-RU" b="1" u="sng" dirty="0" smtClean="0"/>
              <a:t>Цель проекта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мелкой моторики рук детей младшего дошкольного возраста в разные режимные моменты.</a:t>
            </a:r>
          </a:p>
          <a:p>
            <a:endParaRPr lang="ru-RU" dirty="0"/>
          </a:p>
        </p:txBody>
      </p:sp>
      <p:pic>
        <p:nvPicPr>
          <p:cNvPr id="5" name="Рисунок 4" descr="яс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000372"/>
            <a:ext cx="3514731" cy="3057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Задачи проекта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обогащать словарь детей;</a:t>
            </a:r>
          </a:p>
          <a:p>
            <a:r>
              <a:rPr lang="ru-RU" dirty="0" smtClean="0"/>
              <a:t>развивать грамматический строй речи, связную речь;</a:t>
            </a:r>
          </a:p>
          <a:p>
            <a:r>
              <a:rPr lang="ru-RU" dirty="0" smtClean="0"/>
              <a:t>формировать потребность детей в общении со взрослыми и сверстниками;</a:t>
            </a:r>
          </a:p>
          <a:p>
            <a:r>
              <a:rPr lang="ru-RU" dirty="0" smtClean="0"/>
              <a:t>воспитывать желание чаще слушать произведения художественной литературы;</a:t>
            </a:r>
          </a:p>
          <a:p>
            <a:r>
              <a:rPr lang="ru-RU" dirty="0" smtClean="0"/>
              <a:t>повышать компетентность родителей в вопросах речевого развития их детей;</a:t>
            </a:r>
          </a:p>
          <a:p>
            <a:r>
              <a:rPr lang="ru-RU" dirty="0" smtClean="0">
                <a:cs typeface="Times New Roman" pitchFamily="18" charset="0"/>
              </a:rPr>
              <a:t>расширять  кругозор детей, создавать атмосферу радости и удовольствия.</a:t>
            </a:r>
          </a:p>
          <a:p>
            <a:r>
              <a:rPr lang="ru-RU" dirty="0" smtClean="0">
                <a:cs typeface="Times New Roman" pitchFamily="18" charset="0"/>
              </a:rPr>
              <a:t>развивать познавательные способности;</a:t>
            </a:r>
          </a:p>
          <a:p>
            <a:r>
              <a:rPr lang="ru-RU" dirty="0" smtClean="0">
                <a:cs typeface="Times New Roman" pitchFamily="18" charset="0"/>
              </a:rPr>
              <a:t>обогащать детей  разнообразными сенсорными впечатлениям.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76672"/>
            <a:ext cx="8339416" cy="1296144"/>
          </a:xfrm>
        </p:spPr>
        <p:txBody>
          <a:bodyPr>
            <a:normAutofit fontScale="90000"/>
          </a:bodyPr>
          <a:lstStyle/>
          <a:p>
            <a:r>
              <a:rPr lang="ru-RU" sz="2000" b="1" u="sng" dirty="0" smtClean="0"/>
              <a:t>Этапы реализации проекта: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1" dirty="0" smtClean="0"/>
              <a:t>1</a:t>
            </a:r>
            <a:r>
              <a:rPr lang="ru-RU" sz="3600" b="1" dirty="0" smtClean="0"/>
              <a:t>. Организационно-подготовительный: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</a:t>
            </a:r>
            <a:endParaRPr lang="ru-RU" sz="1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320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 постановка цели и задачи совместной деятельности;</a:t>
            </a:r>
          </a:p>
          <a:p>
            <a:r>
              <a:rPr lang="ru-RU" sz="2000" dirty="0" smtClean="0"/>
              <a:t>- подбор дидактической и методической литературы;</a:t>
            </a:r>
          </a:p>
          <a:p>
            <a:r>
              <a:rPr lang="ru-RU" sz="2000" dirty="0" smtClean="0"/>
              <a:t>- составление картотеки игр для развития мелкой моторики.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Рисунок 4" descr="еж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284984"/>
            <a:ext cx="5305425" cy="33886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4264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15000">
        <p:cut/>
      </p:transition>
    </mc:Choice>
    <mc:Fallback>
      <p:transition advTm="15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2.</a:t>
            </a:r>
            <a:r>
              <a:rPr lang="ru-RU" sz="3200" b="1" u="sng" dirty="0" smtClean="0"/>
              <a:t> Основной этап: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создание книжного уголка;</a:t>
            </a:r>
          </a:p>
          <a:p>
            <a:r>
              <a:rPr lang="ru-RU" sz="1800" dirty="0" smtClean="0"/>
              <a:t>организация тематических бесед с воспитанниками;</a:t>
            </a:r>
          </a:p>
          <a:p>
            <a:r>
              <a:rPr lang="ru-RU" sz="1800" dirty="0" smtClean="0"/>
              <a:t>организация взаимодействия с родителями (оформление информационных стендов, организация групповых консультаций и др.);</a:t>
            </a:r>
          </a:p>
          <a:p>
            <a:r>
              <a:rPr lang="ru-RU" sz="1800" dirty="0" smtClean="0"/>
              <a:t>чтение художественной литературы.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угол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542470"/>
            <a:ext cx="4848770" cy="2910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3.</a:t>
            </a:r>
            <a:r>
              <a:rPr lang="ru-RU" sz="3200" b="1" u="sng" dirty="0" smtClean="0"/>
              <a:t> Заключительный этап: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итоговое НОД: </a:t>
            </a:r>
          </a:p>
          <a:p>
            <a:endParaRPr lang="ru-RU" dirty="0"/>
          </a:p>
        </p:txBody>
      </p:sp>
      <p:pic>
        <p:nvPicPr>
          <p:cNvPr id="5" name="Рисунок 4" descr="v_gostyah_u_skaz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412776"/>
            <a:ext cx="5652770" cy="530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Анализ результатов проделанной работы, подведение итогов реализации проекта.</a:t>
            </a:r>
            <a:r>
              <a:rPr lang="ru-RU" sz="3200" b="1" dirty="0" smtClean="0"/>
              <a:t> </a:t>
            </a:r>
            <a:endParaRPr lang="ru-RU" sz="32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                                                                                             </a:t>
            </a:r>
          </a:p>
          <a:p>
            <a:pPr lvl="0"/>
            <a:r>
              <a:rPr lang="ru-RU" sz="1800" dirty="0" smtClean="0"/>
              <a:t>развита мелкая ручная моторика у детей;</a:t>
            </a:r>
          </a:p>
          <a:p>
            <a:pPr lvl="0"/>
            <a:r>
              <a:rPr lang="ru-RU" sz="1800" dirty="0" smtClean="0"/>
              <a:t>положительная динамика в развитии речи детей (расширен активный словарь, совершенствована грамматическая структура речи);</a:t>
            </a:r>
          </a:p>
          <a:p>
            <a:pPr lvl="0"/>
            <a:r>
              <a:rPr lang="ru-RU" sz="1800" dirty="0" smtClean="0"/>
              <a:t>у детей стало более развито внимание, мышление, память, воображение;</a:t>
            </a:r>
          </a:p>
          <a:p>
            <a:pPr lvl="0"/>
            <a:r>
              <a:rPr lang="ru-RU" sz="1800" dirty="0" smtClean="0"/>
              <a:t>проявление интереса у детей  к пальчиковым играм;</a:t>
            </a:r>
          </a:p>
          <a:p>
            <a:pPr lvl="0"/>
            <a:r>
              <a:rPr lang="ru-RU" sz="1800" dirty="0" smtClean="0"/>
              <a:t>в группе оформлен центр развития мелкой моторики;</a:t>
            </a:r>
          </a:p>
          <a:p>
            <a:pPr lvl="0"/>
            <a:r>
              <a:rPr lang="ru-RU" sz="1800" dirty="0" smtClean="0"/>
              <a:t>активное участие родителей в создании условий для развития мелкой моторики у детей.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                                                                     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082889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10000">
        <p:cut/>
      </p:transition>
    </mc:Choice>
    <mc:Fallback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Литература: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/>
              <a:t>Логинова В.И., Максаков А.И., Попова М.И. Развитие речи детей дошкольного возраста: Пособие для воспитателя детского сада. М.: Просвещение, 2009.</a:t>
            </a:r>
          </a:p>
          <a:p>
            <a:pPr algn="just"/>
            <a:r>
              <a:rPr lang="ru-RU" sz="3800" dirty="0" err="1" smtClean="0"/>
              <a:t>Гербова</a:t>
            </a:r>
            <a:r>
              <a:rPr lang="ru-RU" sz="3800" dirty="0" smtClean="0"/>
              <a:t> В.В. Занятия по развитию речи с детьми. М.: Просвещение, 2004.</a:t>
            </a:r>
          </a:p>
          <a:p>
            <a:pPr lvl="0" algn="just"/>
            <a:r>
              <a:rPr lang="ru-RU" sz="3800" dirty="0" smtClean="0"/>
              <a:t>О.Н</a:t>
            </a:r>
            <a:r>
              <a:rPr lang="ru-RU" sz="3800" dirty="0" smtClean="0"/>
              <a:t>. Новицкая «Веселые пальчиковые игры»;</a:t>
            </a:r>
          </a:p>
          <a:p>
            <a:pPr lvl="0" algn="just"/>
            <a:r>
              <a:rPr lang="ru-RU" sz="3800" dirty="0" smtClean="0"/>
              <a:t>С. </a:t>
            </a:r>
            <a:r>
              <a:rPr lang="ru-RU" sz="3800" dirty="0" err="1" smtClean="0"/>
              <a:t>Шанина</a:t>
            </a:r>
            <a:r>
              <a:rPr lang="ru-RU" sz="3800" dirty="0" smtClean="0"/>
              <a:t> «Играем пальчиками, развиваем речь»;</a:t>
            </a:r>
          </a:p>
          <a:p>
            <a:pPr lvl="0" algn="just"/>
            <a:r>
              <a:rPr lang="ru-RU" sz="3800" dirty="0" smtClean="0"/>
              <a:t>А. </a:t>
            </a:r>
            <a:r>
              <a:rPr lang="ru-RU" sz="3800" dirty="0" err="1" smtClean="0"/>
              <a:t>Хворостовцев</a:t>
            </a:r>
            <a:r>
              <a:rPr lang="ru-RU" sz="3800" dirty="0" smtClean="0"/>
              <a:t> «Умные ручки</a:t>
            </a:r>
            <a:r>
              <a:rPr lang="ru-RU" sz="3800" dirty="0" smtClean="0"/>
              <a:t>»;</a:t>
            </a:r>
            <a:r>
              <a:rPr lang="ru-RU" sz="3800" dirty="0" smtClean="0"/>
              <a:t> </a:t>
            </a:r>
          </a:p>
          <a:p>
            <a:pPr lvl="0" algn="just"/>
            <a:r>
              <a:rPr lang="ru-RU" sz="3800" dirty="0" smtClean="0"/>
              <a:t>С. Е. Большакова  «Формирование мелкой моторики рук. Игры и упражнения</a:t>
            </a:r>
            <a:r>
              <a:rPr lang="ru-RU" sz="3800" dirty="0" smtClean="0"/>
              <a:t>».</a:t>
            </a:r>
            <a:r>
              <a:rPr lang="ru-RU" sz="3800" dirty="0" smtClean="0"/>
              <a:t> </a:t>
            </a:r>
            <a:endParaRPr lang="ru-RU" sz="3800" dirty="0" smtClean="0"/>
          </a:p>
          <a:p>
            <a:pPr lvl="0" algn="just"/>
            <a:r>
              <a:rPr lang="ru-RU" sz="3800" dirty="0" err="1" smtClean="0"/>
              <a:t>Ефименкова</a:t>
            </a:r>
            <a:r>
              <a:rPr lang="ru-RU" sz="3800" dirty="0" smtClean="0"/>
              <a:t> </a:t>
            </a:r>
            <a:r>
              <a:rPr lang="ru-RU" sz="3800" dirty="0" smtClean="0"/>
              <a:t>Л.Н. Формирование речи у дошкольников. М.; - 2001.</a:t>
            </a:r>
          </a:p>
          <a:p>
            <a:pPr lvl="0" algn="just"/>
            <a:r>
              <a:rPr lang="ru-RU" sz="3800" dirty="0" smtClean="0"/>
              <a:t>Методика развития речи детей дошкольного возраста / под ред.Л.П. Федоренко и др. - М.: Просвещение, 2004.</a:t>
            </a:r>
          </a:p>
          <a:p>
            <a:pPr lvl="0" algn="just"/>
            <a:r>
              <a:rPr lang="ru-RU" sz="3800" dirty="0" smtClean="0"/>
              <a:t>Филичева Т.Б. Особенности формирования речи у дошкольников.- М., 2009.</a:t>
            </a:r>
          </a:p>
          <a:p>
            <a:pPr algn="just"/>
            <a:r>
              <a:rPr lang="ru-RU" sz="3800" dirty="0" smtClean="0"/>
              <a:t>Н. В. </a:t>
            </a:r>
            <a:r>
              <a:rPr lang="ru-RU" sz="3800" dirty="0" err="1" smtClean="0"/>
              <a:t>Нищева</a:t>
            </a:r>
            <a:r>
              <a:rPr lang="ru-RU" sz="3800" dirty="0" smtClean="0"/>
              <a:t>  «Картотеки подвижных игр, упражнений, физкультминуток, пальчиковой гимнастики»</a:t>
            </a:r>
          </a:p>
          <a:p>
            <a:pPr lvl="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300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 Ловкие пальчики»</vt:lpstr>
      <vt:lpstr>Актуальность:</vt:lpstr>
      <vt:lpstr>Участники  проекта :  дети,  воспитатель   и  родители младшей группы  Срок  проекта: сентябрь   – ноябрь 2016 г.г.  Цель проекта: </vt:lpstr>
      <vt:lpstr>Задачи проекта: </vt:lpstr>
      <vt:lpstr>Этапы реализации проекта: 1. Организационно-подготовительный:                                          </vt:lpstr>
      <vt:lpstr>2. Основной этап: </vt:lpstr>
      <vt:lpstr>3. Заключительный этап: </vt:lpstr>
      <vt:lpstr>Анализ результатов проделанной работы, подведение итогов реализации проекта. </vt:lpstr>
      <vt:lpstr>Литература: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любимые растения</dc:title>
  <dc:creator>Екатерина</dc:creator>
  <cp:lastModifiedBy>пк</cp:lastModifiedBy>
  <cp:revision>30</cp:revision>
  <dcterms:created xsi:type="dcterms:W3CDTF">2012-11-21T11:09:14Z</dcterms:created>
  <dcterms:modified xsi:type="dcterms:W3CDTF">2016-11-23T05:39:34Z</dcterms:modified>
</cp:coreProperties>
</file>