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65" r:id="rId5"/>
    <p:sldId id="266" r:id="rId6"/>
    <p:sldId id="280" r:id="rId7"/>
    <p:sldId id="270" r:id="rId8"/>
    <p:sldId id="259" r:id="rId9"/>
    <p:sldId id="273" r:id="rId10"/>
    <p:sldId id="268" r:id="rId11"/>
    <p:sldId id="281" r:id="rId12"/>
    <p:sldId id="275" r:id="rId13"/>
    <p:sldId id="264" r:id="rId14"/>
    <p:sldId id="276" r:id="rId15"/>
    <p:sldId id="261" r:id="rId16"/>
    <p:sldId id="262" r:id="rId17"/>
    <p:sldId id="260" r:id="rId18"/>
    <p:sldId id="26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C5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11" autoAdjust="0"/>
  </p:normalViewPr>
  <p:slideViewPr>
    <p:cSldViewPr>
      <p:cViewPr varScale="1">
        <p:scale>
          <a:sx n="64" d="100"/>
          <a:sy n="64" d="100"/>
        </p:scale>
        <p:origin x="-92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C53D-F982-4D1F-AEFD-8FF4C521C7DC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EBB9-F7DF-4F36-84AC-9AEB9F044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C53D-F982-4D1F-AEFD-8FF4C521C7DC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EBB9-F7DF-4F36-84AC-9AEB9F0444A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C:\Documents and Settings\Ольга\Рабочий стол\rast10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0"/>
            <a:ext cx="2466975" cy="7620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332037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0010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C53D-F982-4D1F-AEFD-8FF4C521C7DC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EBB9-F7DF-4F36-84AC-9AEB9F044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C53D-F982-4D1F-AEFD-8FF4C521C7DC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EBB9-F7DF-4F36-84AC-9AEB9F044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1546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C53D-F982-4D1F-AEFD-8FF4C521C7DC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EBB9-F7DF-4F36-84AC-9AEB9F044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C53D-F982-4D1F-AEFD-8FF4C521C7DC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EBB9-F7DF-4F36-84AC-9AEB9F044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C53D-F982-4D1F-AEFD-8FF4C521C7DC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EBB9-F7DF-4F36-84AC-9AEB9F044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C53D-F982-4D1F-AEFD-8FF4C521C7DC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EBB9-F7DF-4F36-84AC-9AEB9F044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9C53D-F982-4D1F-AEFD-8FF4C521C7DC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9EBB9-F7DF-4F36-84AC-9AEB9F0444A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8" name="Picture 4" descr="C:\Documents and Settings\Ольга\Рабочий стол\rast3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2960370"/>
          </a:xfrm>
          <a:prstGeom prst="rect">
            <a:avLst/>
          </a:prstGeom>
          <a:noFill/>
        </p:spPr>
      </p:pic>
      <p:pic>
        <p:nvPicPr>
          <p:cNvPr id="30" name="Picture 4" descr="C:\Documents and Settings\Ольга\Рабочий стол\rast3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928934"/>
            <a:ext cx="9144000" cy="2960370"/>
          </a:xfrm>
          <a:prstGeom prst="rect">
            <a:avLst/>
          </a:prstGeom>
          <a:noFill/>
        </p:spPr>
      </p:pic>
      <p:pic>
        <p:nvPicPr>
          <p:cNvPr id="31" name="Picture 4" descr="C:\Documents and Settings\Ольга\Рабочий стол\rast3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857892"/>
            <a:ext cx="9144000" cy="2960370"/>
          </a:xfrm>
          <a:prstGeom prst="rect">
            <a:avLst/>
          </a:prstGeom>
          <a:noFill/>
        </p:spPr>
      </p:pic>
      <p:pic>
        <p:nvPicPr>
          <p:cNvPr id="1029" name="Picture 5" descr="C:\Documents and Settings\Ольга\Рабочий стол\rast1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8662" y="0"/>
            <a:ext cx="2466975" cy="7620000"/>
          </a:xfrm>
          <a:prstGeom prst="rect">
            <a:avLst/>
          </a:prstGeom>
          <a:noFill/>
        </p:spPr>
      </p:pic>
      <p:pic>
        <p:nvPicPr>
          <p:cNvPr id="1030" name="Picture 6" descr="C:\Documents and Settings\Ольга\Рабочий стол\rast1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7554" y="0"/>
            <a:ext cx="2466975" cy="7620000"/>
          </a:xfrm>
          <a:prstGeom prst="rect">
            <a:avLst/>
          </a:prstGeom>
          <a:noFill/>
        </p:spPr>
      </p:pic>
      <p:pic>
        <p:nvPicPr>
          <p:cNvPr id="1031" name="Picture 7" descr="C:\Documents and Settings\Ольга\Рабочий стол\rast1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86446" y="0"/>
            <a:ext cx="2466975" cy="7620000"/>
          </a:xfrm>
          <a:prstGeom prst="rect">
            <a:avLst/>
          </a:prstGeom>
          <a:noFill/>
        </p:spPr>
      </p:pic>
      <p:pic>
        <p:nvPicPr>
          <p:cNvPr id="1032" name="Picture 8" descr="C:\Documents and Settings\Ольга\Рабочий стол\rast1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15338" y="0"/>
            <a:ext cx="2466975" cy="7620000"/>
          </a:xfrm>
          <a:prstGeom prst="rect">
            <a:avLst/>
          </a:prstGeom>
          <a:noFill/>
        </p:spPr>
      </p:pic>
      <p:pic>
        <p:nvPicPr>
          <p:cNvPr id="1033" name="Picture 9" descr="C:\Documents and Settings\Ольга\Рабочий стол\ugol28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500098" y="-571528"/>
            <a:ext cx="3429024" cy="3214710"/>
          </a:xfrm>
          <a:prstGeom prst="rect">
            <a:avLst/>
          </a:prstGeom>
          <a:noFill/>
        </p:spPr>
      </p:pic>
      <p:pic>
        <p:nvPicPr>
          <p:cNvPr id="1034" name="Picture 10" descr="C:\Documents and Settings\Ольга\Рабочий стол\ugol28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72379" y="5286379"/>
            <a:ext cx="1571621" cy="157162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40;&#1076;&#1084;&#1080;&#1085;&#1080;&#1089;&#1090;&#1088;&#1072;&#1090;&#1086;&#1088;\Desktop\&#1084;&#1072;&#1084;&#1072;\&#1041;&#1077;&#1083;&#1099;&#1081;%20&#1089;&#1085;&#1077;&#1075;.mp3" TargetMode="External"/><Relationship Id="rId1" Type="http://schemas.openxmlformats.org/officeDocument/2006/relationships/audio" Target="file:///C:\Users\&#1040;&#1076;&#1084;&#1080;&#1085;&#1080;&#1089;&#1090;&#1088;&#1072;&#1090;&#1086;&#1088;\Desktop\&#1084;&#1072;&#1084;&#1072;\&#1052;&#1077;&#1083;&#1086;&#1076;&#1080;&#1103;%20-%20&#1041;&#1072;&#1103;&#1085;%20&#1053;&#1091;&#1088;&#1084;&#1099;&#1096;&#1077;&#1074;&#1072;%20(mp3ostrov.com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099%20&#1059;&#1089;&#1072;&#1090;&#1099;&#1081;%20&#1085;&#1103;&#1085;&#1100;.mp3" TargetMode="Externa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785794"/>
            <a:ext cx="7500990" cy="542928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учреждение детский сад №14 «Малышок»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комбинированного вида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Катав-Ивановского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2013 год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5429264"/>
            <a:ext cx="4714908" cy="1214446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Автор: 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Фатихова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Лариса          Николаевна</a:t>
            </a:r>
          </a:p>
          <a:p>
            <a:pPr lvl="0">
              <a:spcBef>
                <a:spcPct val="0"/>
              </a:spcBef>
              <a:defRPr/>
            </a:pP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спитатель</a:t>
            </a: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00100" y="2586462"/>
            <a:ext cx="785818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Конспект непосредственно образовательной деятельности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Поздравительная открытка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Первая младшая группа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Мелодия - Баян Нурмышева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215602" y="7143776"/>
            <a:ext cx="304800" cy="304800"/>
          </a:xfrm>
          <a:prstGeom prst="rect">
            <a:avLst/>
          </a:prstGeom>
        </p:spPr>
      </p:pic>
      <p:pic>
        <p:nvPicPr>
          <p:cNvPr id="6" name="Белый снег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0287040" y="721521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18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  <p:bldP spid="307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642919"/>
            <a:ext cx="7929617" cy="442915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организованной деятельности: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3" descr="DSCN21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4214818"/>
            <a:ext cx="2768638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3" descr="DSCN21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214686"/>
            <a:ext cx="2951188" cy="22128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3" descr="DSCN21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4143380"/>
            <a:ext cx="3000396" cy="2214577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 descr="C:\Users\Lenovo\Desktop\фотки\DSCN2167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7158" y="3214686"/>
            <a:ext cx="2652336" cy="2311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786710" cy="178594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Дети рассматривают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весёлые открытки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знакомятся 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грустной открыткой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62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2305"/>
          <a:stretch>
            <a:fillRect/>
          </a:stretch>
        </p:blipFill>
        <p:spPr>
          <a:xfrm>
            <a:off x="1428727" y="1836346"/>
            <a:ext cx="6572297" cy="4810216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62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71612"/>
            <a:ext cx="6534682" cy="49010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BC52E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3573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Садятся за рабочий стол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5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2288" y="5357826"/>
            <a:ext cx="5486400" cy="150017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Делают из салфеток «комочки»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623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" r="13"/>
          <a:stretch>
            <a:fillRect/>
          </a:stretch>
        </p:blipFill>
        <p:spPr>
          <a:xfrm>
            <a:off x="1285852" y="500042"/>
            <a:ext cx="6953299" cy="5000660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192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2288" y="5000636"/>
            <a:ext cx="5486400" cy="142876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Приклеивают «комочки» к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шаблону-цветку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DSCN623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66" y="500042"/>
            <a:ext cx="6636299" cy="4816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flipV="1">
            <a:off x="5214942" y="6072207"/>
            <a:ext cx="285752" cy="5427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78594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Изготавливают каждый свой цветок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DSCN62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903410"/>
            <a:ext cx="6606120" cy="45259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642918"/>
            <a:ext cx="7786710" cy="11430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Приклеиваем все цветки на открытку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DSCN62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626772"/>
            <a:ext cx="6974970" cy="48026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0166" y="428604"/>
            <a:ext cx="7643834" cy="1357322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Наша весёлая открытка 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DSCN62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270" r="13009"/>
          <a:stretch>
            <a:fillRect/>
          </a:stretch>
        </p:blipFill>
        <p:spPr>
          <a:xfrm>
            <a:off x="1643042" y="1643050"/>
            <a:ext cx="6286544" cy="5000660"/>
          </a:xfrm>
        </p:spPr>
      </p:pic>
      <p:pic>
        <p:nvPicPr>
          <p:cNvPr id="5" name="099 Усатый ня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28704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3000" numSld="17"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42876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DSCN64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100" y="1500174"/>
            <a:ext cx="7429552" cy="5000660"/>
          </a:xfrm>
          <a:prstGeom prst="rect">
            <a:avLst/>
          </a:prstGeom>
          <a:noFill/>
          <a:ln w="127000" cap="rnd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14400" y="571480"/>
            <a:ext cx="8229600" cy="15716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«Рука – вышедший наружу мозг»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И.Кант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3" descr="DSCN64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071678"/>
            <a:ext cx="6034616" cy="4525962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357166"/>
            <a:ext cx="8786874" cy="650083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Виды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детской деятельности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игровая;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коммуникативная;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познавательно-исследовательская;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музыкально-художественная;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восприятие  художественного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14400" y="928688"/>
            <a:ext cx="8229600" cy="17145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Воспитывать чувство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заботы о близких.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DSCN189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93320" y="2285992"/>
            <a:ext cx="4635870" cy="3786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8" descr="DSCN1286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214810" y="2928934"/>
            <a:ext cx="4651837" cy="3643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19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1" y="1927441"/>
            <a:ext cx="6500859" cy="4661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2000264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развивать мелкую моторику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рук с помощью бумажной салфетки;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71450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продолжать учить формировать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цветные комочки и наклеивать их;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0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143116"/>
            <a:ext cx="4429156" cy="3348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Содержимое 3" descr="DSCN00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3286124"/>
            <a:ext cx="4143404" cy="3321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64307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закреплять цвета;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21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643050"/>
            <a:ext cx="6415619" cy="48117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DSCN5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41865" y="1358343"/>
            <a:ext cx="2956480" cy="3097266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6" descr="DSCN19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3786190"/>
            <a:ext cx="3714776" cy="2786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Содержимое 7" descr="DSCN217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714976" y="1785926"/>
            <a:ext cx="3429024" cy="3000396"/>
          </a:xfrm>
          <a:prstGeom prst="rect">
            <a:avLst/>
          </a:prstGeom>
          <a:ln w="127000" cap="rnd">
            <a:solidFill>
              <a:srgbClr val="C00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642918"/>
            <a:ext cx="8229600" cy="11430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- вызывать интерес к созданию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композиции.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571480"/>
            <a:ext cx="8429684" cy="1785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рассматривание поздравительных открыток,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изображение цветов.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N95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357430"/>
            <a:ext cx="5572164" cy="3980117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школ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90A7039-EA11-4399-A65B-6A189471C6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104</Words>
  <Application>Microsoft Office PowerPoint</Application>
  <PresentationFormat>Экран (4:3)</PresentationFormat>
  <Paragraphs>24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школа</vt:lpstr>
      <vt:lpstr> Муниципальное дошкольное образовательное  учреждение детский сад №14 «Малышок» комбинированного вида  Катав-Ивановского муниципального района  2013 год          </vt:lpstr>
      <vt:lpstr>«Рука – вышедший наружу мозг»               И.Кант</vt:lpstr>
      <vt:lpstr>        Виды детской деятельности:  • игровая; • коммуникативная; • познавательно-исследовательская; • музыкально-художественная; • восприятие  художественного    слова.           </vt:lpstr>
      <vt:lpstr>Цель:  Воспитывать чувство         заботы о близких. </vt:lpstr>
      <vt:lpstr>Задачи: - развивать мелкую моторику рук с помощью бумажной салфетки;</vt:lpstr>
      <vt:lpstr>- продолжать учить формировать        цветные комочки и наклеивать их;</vt:lpstr>
      <vt:lpstr>- закреплять цвета;</vt:lpstr>
      <vt:lpstr>    - вызывать интерес к созданию композиции.</vt:lpstr>
      <vt:lpstr>   Предварительная работа: рассматривание поздравительных открыток,  изображение цветов.  </vt:lpstr>
      <vt:lpstr>Содержание  организованной деятельности: </vt:lpstr>
      <vt:lpstr>Дети рассматривают весёлые открытки и знакомятся с грустной открыткой</vt:lpstr>
      <vt:lpstr>Садятся за рабочий стол</vt:lpstr>
      <vt:lpstr>Делают из салфеток «комочки»</vt:lpstr>
      <vt:lpstr>Приклеивают «комочки» к  шаблону-цветку</vt:lpstr>
      <vt:lpstr>Изготавливают каждый свой цветок</vt:lpstr>
      <vt:lpstr>Приклеиваем все цветки на открытку</vt:lpstr>
      <vt:lpstr>Наша весёлая открытка !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 №14 «Малышок» Катав-Ивановского муниципального района  Челябинской области</dc:title>
  <dc:creator>DNA7 X86</dc:creator>
  <cp:lastModifiedBy>DNA7 X86</cp:lastModifiedBy>
  <cp:revision>41</cp:revision>
  <dcterms:created xsi:type="dcterms:W3CDTF">2014-06-22T10:55:06Z</dcterms:created>
  <dcterms:modified xsi:type="dcterms:W3CDTF">2014-06-23T15:40:19Z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TC024254149991</vt:lpwstr>
  </property>
</Properties>
</file>