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>
        <p:scale>
          <a:sx n="60" d="100"/>
          <a:sy n="60" d="100"/>
        </p:scale>
        <p:origin x="-159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B330E-9515-45C0-92E1-419C25A7ABF3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A03B-82D0-4DF4-AEFA-D3D764E32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187E5-462B-42A8-A3E0-1A6BA64FD83B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E6DA-7253-4C99-973B-DE8E60ACC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14876" y="5072063"/>
            <a:ext cx="4143374" cy="571515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dirty="0" smtClean="0"/>
              <a:t>С</a:t>
            </a:r>
            <a:r>
              <a:rPr lang="en-US" dirty="0" smtClean="0"/>
              <a:t>lick to edit Master title style</a:t>
            </a:r>
            <a:endParaRPr lang="ru-RU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 hasCustomPrompt="1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r>
              <a:rPr lang="ru-RU" dirty="0" smtClean="0"/>
              <a:t>Место для фотографии</a:t>
            </a:r>
          </a:p>
          <a:p>
            <a:endParaRPr lang="ru-R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72074"/>
            <a:ext cx="4071937" cy="571489"/>
          </a:xfrm>
        </p:spPr>
        <p:txBody>
          <a:bodyPr vert="horz" lIns="91440" tIns="45720" rIns="91440" bIns="45720"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С</a:t>
            </a:r>
            <a:r>
              <a:rPr lang="en-US" dirty="0" smtClean="0"/>
              <a:t>lick to edit Master title style</a:t>
            </a:r>
            <a:endParaRPr lang="ru-RU" dirty="0" smtClean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3174" y="0"/>
            <a:ext cx="5972188" cy="1214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3174" y="1600200"/>
            <a:ext cx="6043626" cy="411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3960-10D1-4A22-98B0-8830ECCB3505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FA2F-12BF-475C-92FE-778BAA251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62" r:id="rId4"/>
    <p:sldLayoutId id="2147483663" r:id="rId5"/>
    <p:sldLayoutId id="2147483661" r:id="rId6"/>
  </p:sldLayoutIdLst>
  <p:transition spd="slow">
    <p:dissolve/>
    <p:sndAc>
      <p:stSnd>
        <p:snd r:embed="rId8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606_03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14290"/>
            <a:ext cx="4204493" cy="632254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7" name="TextBox 6"/>
          <p:cNvSpPr txBox="1"/>
          <p:nvPr/>
        </p:nvSpPr>
        <p:spPr>
          <a:xfrm>
            <a:off x="467544" y="692696"/>
            <a:ext cx="3960440" cy="201622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Что делает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 девочка?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Scrip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esktop\898907d77189b84b9a3b27b2e37e15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052736"/>
            <a:ext cx="7299159" cy="5474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6624736" cy="57606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Что делают друзья?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дрей\Desktop\theory-of-frien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908720"/>
            <a:ext cx="5328592" cy="5224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4282" y="548680"/>
            <a:ext cx="2928958" cy="309463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Расскажите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о корове и бегемоте на этой картинке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дрей\Desktop\photo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2581" y="1484784"/>
            <a:ext cx="6842941" cy="5040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83568" y="332656"/>
            <a:ext cx="6408712" cy="72008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Что происходит на этой картинке?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16896423%20hands%20spok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4363" y="692168"/>
            <a:ext cx="5522093" cy="3681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347864" y="4581128"/>
            <a:ext cx="5184576" cy="57606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Другу всегда надо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 помочь!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Scrip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54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E52CD0B2-8180-403D-8E3E-DAE9CAB9E3BD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87B7651B-0203-4677-9540-FCD2C7B5F3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A32741-8B9C-4BCA-8F6E-7B65362D14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TS010285409</Template>
  <TotalTime>18</TotalTime>
  <Words>27</Words>
  <Application>Microsoft Office PowerPoint</Application>
  <PresentationFormat>Экран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TS010285409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DNA7 X86</cp:lastModifiedBy>
  <cp:revision>5</cp:revision>
  <dcterms:created xsi:type="dcterms:W3CDTF">2011-03-06T09:35:22Z</dcterms:created>
  <dcterms:modified xsi:type="dcterms:W3CDTF">2016-03-02T15:22:55Z</dcterms:modified>
  <cp:category>Фотоальбом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TC102854099990</vt:lpwstr>
  </property>
</Properties>
</file>