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cap="none" spc="0">
                <a:ln/>
                <a:solidFill>
                  <a:schemeClr val="accent5">
                    <a:lumMod val="50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4214818"/>
            <a:ext cx="50006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476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78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2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622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582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246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34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356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39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33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40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928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ln/>
          <a:solidFill>
            <a:srgbClr val="215968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15968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15968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15968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15968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15968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15968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15968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15968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215968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i="1" kern="1200">
          <a:solidFill>
            <a:srgbClr val="215968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215968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215968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215968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Book Antiqua" pitchFamily="18" charset="0"/>
              </a:rPr>
              <a:t>Типы  подчинительной связи в словосочетании</a:t>
            </a:r>
            <a:endParaRPr lang="ru-RU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4221088"/>
            <a:ext cx="5976664" cy="1752600"/>
          </a:xfrm>
        </p:spPr>
        <p:txBody>
          <a:bodyPr/>
          <a:lstStyle/>
          <a:p>
            <a:r>
              <a:rPr lang="ru-RU" sz="2800" b="1" dirty="0" smtClean="0">
                <a:latin typeface="Book Antiqua" pitchFamily="18" charset="0"/>
              </a:rPr>
              <a:t>Готовимся к ЕГЭ – 2014 (В3).</a:t>
            </a:r>
          </a:p>
          <a:p>
            <a:r>
              <a:rPr lang="ru-RU" sz="2800" b="1" dirty="0" smtClean="0">
                <a:latin typeface="Book Antiqua" pitchFamily="18" charset="0"/>
              </a:rPr>
              <a:t>По материалам открытого </a:t>
            </a:r>
          </a:p>
          <a:p>
            <a:r>
              <a:rPr lang="ru-RU" sz="2800" b="1" dirty="0" smtClean="0">
                <a:latin typeface="Book Antiqua" pitchFamily="18" charset="0"/>
              </a:rPr>
              <a:t>банка  заданий ФИПИ.</a:t>
            </a:r>
            <a:endParaRPr lang="ru-RU" sz="28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8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496944" cy="6264696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b="1" i="1" dirty="0">
                <a:solidFill>
                  <a:srgbClr val="FF0000"/>
                </a:solidFill>
                <a:latin typeface="Book Antiqua" pitchFamily="18" charset="0"/>
              </a:rPr>
              <a:t>1.Укажите тип связи в словосочетании ТОЛКОВАНИЕ СЛОВ (предложение 9).</a:t>
            </a:r>
            <a:endParaRPr lang="ru-RU" sz="2400" i="1" dirty="0">
              <a:solidFill>
                <a:srgbClr val="FF0000"/>
              </a:solidFill>
              <a:latin typeface="Book Antiqua" pitchFamily="18" charset="0"/>
            </a:endParaRP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(9)Еще более нелепо широко ныне распространившееся толкование суворовских слов, будто война не кончена, пока не похоронен последний солдат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0000"/>
                </a:solidFill>
                <a:latin typeface="Book Antiqua" pitchFamily="18" charset="0"/>
              </a:rPr>
              <a:t>2. Из предложения 14 выпишите словосочетание, в котором использована связь ПРИМЫКАНИЕ. </a:t>
            </a:r>
            <a:endParaRPr lang="ru-RU" sz="2400" b="1" i="1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14)Поэт рыцарски стоял за высокое духовное понимание любви, за предельную одухотворённость чувства, не примирялся с компромиссом, требовал максимального любовного напряжения, максимального переживания.</a:t>
            </a:r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32041" y="2422183"/>
            <a:ext cx="3752248" cy="648072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управление</a:t>
            </a:r>
            <a:endParaRPr lang="ru-RU" sz="4400" b="1" i="1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635896" y="5661248"/>
            <a:ext cx="4904376" cy="648072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стоял рыцарски</a:t>
            </a:r>
            <a:endParaRPr lang="ru-RU" sz="4400" b="1" i="1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841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04867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b="1" i="1" dirty="0">
                <a:solidFill>
                  <a:srgbClr val="FF0000"/>
                </a:solidFill>
                <a:latin typeface="Book Antiqua" pitchFamily="18" charset="0"/>
              </a:rPr>
              <a:t>3.Какой тип связи используется в словосочетании ДАВНО задумывались (предложение 10)?</a:t>
            </a:r>
            <a:r>
              <a:rPr lang="ru-RU" sz="2400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endParaRPr lang="ru-RU" sz="2400" i="1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10)Об этом давно задумывались люди, заме­чая, что неистовство природных сил совпадает с крупными социальными катастрофами, возникающими в человеческом обществе: войнами, револю­циями, религиозными распрями, душевными потрясениями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0000"/>
                </a:solidFill>
                <a:latin typeface="Book Antiqua" pitchFamily="18" charset="0"/>
              </a:rPr>
              <a:t>4.Назовите вид связи, который использован в словосочетании  ОСЕЛ  ВНИЗ (предложение 11).</a:t>
            </a:r>
            <a:r>
              <a:rPr lang="ru-RU" sz="2400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endParaRPr lang="ru-RU" sz="2400" i="1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11)Задок у одного дивана осел вниз, наклеенное дерево местами отстало.</a:t>
            </a:r>
          </a:p>
          <a:p>
            <a:pPr marL="0" indent="0" algn="just">
              <a:buNone/>
            </a:pP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898259" y="3212976"/>
            <a:ext cx="3752248" cy="648072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примыкание</a:t>
            </a:r>
            <a:endParaRPr lang="ru-RU" sz="4400" b="1" i="1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98259" y="5445224"/>
            <a:ext cx="3752248" cy="648072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примыкание</a:t>
            </a:r>
            <a:endParaRPr lang="ru-RU" sz="4400" b="1" i="1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07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76664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b="1" i="1" dirty="0">
                <a:solidFill>
                  <a:srgbClr val="FF0000"/>
                </a:solidFill>
                <a:latin typeface="Book Antiqua" pitchFamily="18" charset="0"/>
              </a:rPr>
              <a:t>5.Назовите тип связи, который используется в словосочетании СКАЗАЛ  ВДОБАВОК (предложение 10).</a:t>
            </a:r>
            <a:r>
              <a:rPr lang="ru-RU" sz="2400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endParaRPr lang="ru-RU" sz="2400" i="1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10)«Критики, – сказал он вдобавок, – смешивают вдохновение с восторгом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0" indent="0" algn="just">
              <a:buNone/>
            </a:pP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0000"/>
                </a:solidFill>
                <a:latin typeface="Book Antiqua" pitchFamily="18" charset="0"/>
              </a:rPr>
              <a:t>6.Из предложения 5 выпишите подчинительное словосочетание со связью СОГЛАСОВАНИЕ.</a:t>
            </a:r>
            <a:r>
              <a:rPr lang="ru-RU" sz="2400" i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endParaRPr lang="ru-RU" sz="2400" i="1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5)Но я могу мыслен­но собрать вместе на особую полку книги, которые мы читали вместе и вслух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0000"/>
                </a:solidFill>
                <a:latin typeface="Book Antiqua" pitchFamily="18" charset="0"/>
              </a:rPr>
              <a:t>7.Из предложения 18 выпишите словосочетание со связью ПРИМЫКАНИЕ.</a:t>
            </a:r>
            <a:r>
              <a:rPr lang="ru-RU" sz="2400" b="1" dirty="0"/>
              <a:t> </a:t>
            </a:r>
            <a:endParaRPr lang="ru-RU" sz="2400" dirty="0"/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(18)Знания не прямо действуют на чувства, они из разных материй сотканы.</a:t>
            </a:r>
          </a:p>
          <a:p>
            <a:pPr marL="0" indent="0" algn="just">
              <a:buNone/>
            </a:pP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29549" y="1844824"/>
            <a:ext cx="3752248" cy="648072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примыкание</a:t>
            </a:r>
            <a:endParaRPr lang="ru-RU" sz="4400" b="1" i="1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23928" y="4077072"/>
            <a:ext cx="4770824" cy="648072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на особую полку</a:t>
            </a:r>
            <a:endParaRPr lang="ru-RU" sz="4400" b="1" i="1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43808" y="5877272"/>
            <a:ext cx="5976664" cy="648072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действуют не прямо</a:t>
            </a:r>
            <a:endParaRPr lang="ru-RU" sz="4400" b="1" i="1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06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0871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b="1" i="1" dirty="0">
                <a:solidFill>
                  <a:srgbClr val="FF0000"/>
                </a:solidFill>
                <a:latin typeface="Book Antiqua" pitchFamily="18" charset="0"/>
              </a:rPr>
              <a:t>8.Из предложений 1 – 3 выпишите словосочетание со связью ПРИМЫКАНИЕ.</a:t>
            </a:r>
            <a:endParaRPr lang="ru-RU" sz="2400" i="1" dirty="0">
              <a:solidFill>
                <a:srgbClr val="FF0000"/>
              </a:solidFill>
              <a:latin typeface="Book Antiqua" pitchFamily="18" charset="0"/>
            </a:endParaRP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(1)Упражняется ли милосердие в нашей жизни? (2)...Есть ли постоянная </a:t>
            </a:r>
            <a:r>
              <a:rPr lang="ru-RU" sz="24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принуда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этого чувства? (3)Часто ли мы получаем призыв к нему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just">
              <a:buNone/>
            </a:pP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0000"/>
                </a:solidFill>
                <a:latin typeface="Book Antiqua" pitchFamily="18" charset="0"/>
              </a:rPr>
              <a:t>9.Из предложения 16 выпишите словосочетание со связью ПРИМЫКАНИЕ.</a:t>
            </a:r>
            <a:endParaRPr lang="ru-RU" sz="2400" i="1" dirty="0">
              <a:solidFill>
                <a:srgbClr val="FF0000"/>
              </a:solidFill>
              <a:latin typeface="Book Antiqua" pitchFamily="18" charset="0"/>
            </a:endParaRP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(16)В детстве же счёт времени ведётся иначе, тут каждый день – открытия. 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0000"/>
                </a:solidFill>
                <a:latin typeface="Book Antiqua" pitchFamily="18" charset="0"/>
              </a:rPr>
              <a:t>10.Из предложения 1 выпишите словосочетание со связью УПРАВЛЕНИЕ.</a:t>
            </a:r>
            <a:endParaRPr lang="ru-RU" sz="2400" i="1" dirty="0">
              <a:solidFill>
                <a:srgbClr val="FF0000"/>
              </a:solidFill>
              <a:latin typeface="Book Antiqua" pitchFamily="18" charset="0"/>
            </a:endParaRP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(1)Людей всегда мучают разнообразные сожаления – большие и малые, серьёзные и смешные.</a:t>
            </a:r>
          </a:p>
          <a:p>
            <a:pPr marL="0" indent="0" algn="just">
              <a:buNone/>
            </a:pP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183259" y="1916832"/>
            <a:ext cx="4637212" cy="648072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получаем часто</a:t>
            </a:r>
            <a:endParaRPr lang="ru-RU" sz="4400" b="1" i="1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3933056"/>
            <a:ext cx="4085443" cy="648072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ведётся иначе</a:t>
            </a:r>
            <a:endParaRPr lang="ru-RU" sz="4400" b="1" i="1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11960" y="6021288"/>
            <a:ext cx="4608511" cy="648072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мучают людей</a:t>
            </a:r>
            <a:endParaRPr lang="ru-RU" sz="4400" b="1" i="1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66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12068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b="1" i="1" dirty="0">
                <a:solidFill>
                  <a:srgbClr val="FF0000"/>
                </a:solidFill>
                <a:latin typeface="Book Antiqua" pitchFamily="18" charset="0"/>
              </a:rPr>
              <a:t>11.Из первого абзаца выпишите подчинительное словосочетание со связью СОГЛАСОВАНИЕ.</a:t>
            </a:r>
            <a:endParaRPr lang="ru-RU" sz="2400" i="1" dirty="0">
              <a:solidFill>
                <a:srgbClr val="FF0000"/>
              </a:solidFill>
              <a:latin typeface="Book Antiqua" pitchFamily="18" charset="0"/>
            </a:endParaRP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(1)Землетрясения, цунами, наводнения, извержения вулканов приносят убытки и жертвы, в ко­торых люди не виноваты, – не умеем мы пока регулировать стихию. (2)За что и приходится платить. (3)Однако кое-какие силы природы уже под контролем, и если они всё ещё вредят нам, то только по вине людей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0000"/>
                </a:solidFill>
                <a:latin typeface="Book Antiqua" pitchFamily="18" charset="0"/>
              </a:rPr>
              <a:t>12.Укажите тип связи в подчинительном словосочетании ПРИЕХАЛ ОТТУДА (предложение 1</a:t>
            </a:r>
            <a:r>
              <a:rPr lang="ru-RU" sz="2400" b="1" i="1" dirty="0" smtClean="0">
                <a:solidFill>
                  <a:srgbClr val="FF0000"/>
                </a:solidFill>
                <a:latin typeface="Book Antiqua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(1)Три года тому назад я уехал из Москвы и через Эстонию приехал в Германию, а оттуда во Францию.</a:t>
            </a:r>
          </a:p>
          <a:p>
            <a:pPr marL="0" indent="0" algn="just">
              <a:buNone/>
            </a:pPr>
            <a:endParaRPr lang="ru-RU" sz="2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183259" y="3068960"/>
            <a:ext cx="4637212" cy="648072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кое-какие силы</a:t>
            </a:r>
            <a:endParaRPr lang="ru-RU" sz="4400" b="1" i="1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76056" y="5589240"/>
            <a:ext cx="3629100" cy="648072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примыкание</a:t>
            </a:r>
            <a:endParaRPr lang="ru-RU" sz="4400" b="1" i="1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77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568952" cy="604867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b="1" i="1" dirty="0">
                <a:solidFill>
                  <a:srgbClr val="FF0000"/>
                </a:solidFill>
                <a:latin typeface="Book Antiqua" pitchFamily="18" charset="0"/>
              </a:rPr>
              <a:t>13.Из предложения 10 выпишите словосочетание со связью ПРИМЫКАНИЕ.</a:t>
            </a:r>
            <a:endParaRPr lang="ru-RU" sz="2400" i="1" dirty="0">
              <a:solidFill>
                <a:srgbClr val="FF0000"/>
              </a:solidFill>
              <a:latin typeface="Book Antiqua" pitchFamily="18" charset="0"/>
            </a:endParaRP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(10)Открытия археологов произвели настоящую революцию во взглядах на искусство, бытовавших ранее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1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0000"/>
                </a:solidFill>
                <a:latin typeface="Book Antiqua" pitchFamily="18" charset="0"/>
              </a:rPr>
              <a:t>14.Какой тип связи используется в словосочетании </a:t>
            </a:r>
            <a:r>
              <a:rPr lang="ru-RU" sz="2400" b="1" i="1" dirty="0" smtClean="0">
                <a:solidFill>
                  <a:srgbClr val="FF0000"/>
                </a:solidFill>
                <a:latin typeface="Book Antiqua" pitchFamily="18" charset="0"/>
              </a:rPr>
              <a:t>МЕТКО ГОВОРЯТ ?</a:t>
            </a:r>
          </a:p>
          <a:p>
            <a:pPr marL="0" indent="0" algn="just">
              <a:buNone/>
            </a:pPr>
            <a:endParaRPr lang="ru-RU" sz="2400" i="1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marL="0" indent="0" algn="just">
              <a:buNone/>
            </a:pPr>
            <a:endParaRPr lang="ru-RU" sz="1100" i="1" dirty="0">
              <a:solidFill>
                <a:srgbClr val="FF0000"/>
              </a:solidFill>
              <a:latin typeface="Book Antiqua" pitchFamily="18" charset="0"/>
            </a:endParaRP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0000"/>
                </a:solidFill>
                <a:latin typeface="Book Antiqua" pitchFamily="18" charset="0"/>
              </a:rPr>
              <a:t>15.Из предложения 2 выпишите словосочетание со связью ПРИМЫКАНИЕ.</a:t>
            </a:r>
            <a:endParaRPr lang="ru-RU" sz="2400" i="1" dirty="0">
              <a:solidFill>
                <a:srgbClr val="FF0000"/>
              </a:solidFill>
              <a:latin typeface="Book Antiqua" pitchFamily="18" charset="0"/>
            </a:endParaRP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(2)Пересчитать нельзя всех оттенков и тонкостей нашего обращения.</a:t>
            </a:r>
          </a:p>
          <a:p>
            <a:pPr marL="0" indent="0" algn="just">
              <a:buNone/>
            </a:pP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131840" y="2060848"/>
            <a:ext cx="5573316" cy="648072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б</a:t>
            </a:r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ытовавших ранее</a:t>
            </a:r>
            <a:endParaRPr lang="ru-RU" sz="4400" b="1" i="1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76056" y="3429000"/>
            <a:ext cx="3629100" cy="648072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примыкание</a:t>
            </a:r>
            <a:endParaRPr lang="ru-RU" sz="4400" b="1" i="1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31840" y="5589240"/>
            <a:ext cx="5573316" cy="648072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пересчитать нельзя</a:t>
            </a:r>
            <a:endParaRPr lang="ru-RU" sz="4400" b="1" i="1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28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192688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b="1" i="1" dirty="0">
                <a:solidFill>
                  <a:srgbClr val="FF0000"/>
                </a:solidFill>
                <a:latin typeface="Book Antiqua" pitchFamily="18" charset="0"/>
              </a:rPr>
              <a:t>16.Укажите тип связи в подчинительном словосочетании БЫСТРО ОТЛИВАЛОСЬ (предложение 13).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(13)В грозном свете дуэльных правил слово быстро отливалось в свинец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sz="1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0000"/>
                </a:solidFill>
                <a:latin typeface="Book Antiqua" pitchFamily="18" charset="0"/>
              </a:rPr>
              <a:t>17.Из предложения 17 выпишите словосочетание со связью ПРИМЫКАНИЕ.</a:t>
            </a:r>
            <a:endParaRPr lang="ru-RU" sz="2400" i="1" dirty="0">
              <a:solidFill>
                <a:srgbClr val="FF0000"/>
              </a:solidFill>
              <a:latin typeface="Book Antiqua" pitchFamily="18" charset="0"/>
            </a:endParaRP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(17)Счастье кроется именно в гармонии личности, раньше говорили: «Царствие Божие внутри нас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0" indent="0" algn="just">
              <a:buNone/>
            </a:pP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0000"/>
                </a:solidFill>
                <a:latin typeface="Book Antiqua" pitchFamily="18" charset="0"/>
              </a:rPr>
              <a:t>18.Из предложения 4 выпишите словосочетание со связью ПРИМЫКАНИЕ.</a:t>
            </a:r>
            <a:endParaRPr lang="ru-RU" sz="2400" i="1" dirty="0">
              <a:solidFill>
                <a:srgbClr val="FF0000"/>
              </a:solidFill>
              <a:latin typeface="Book Antiqua" pitchFamily="18" charset="0"/>
            </a:endParaRP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(4)А посему и снимают сериалы по большей части про тяжёлую жизнь </a:t>
            </a:r>
            <a:r>
              <a:rPr lang="ru-RU" sz="24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бандюков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повязанных с ними бизнесменов.</a:t>
            </a:r>
            <a:r>
              <a:rPr lang="ru-RU" sz="2400" dirty="0"/>
              <a:t>  </a:t>
            </a:r>
          </a:p>
          <a:p>
            <a:pPr marL="0" indent="0" algn="just">
              <a:buNone/>
            </a:pP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88024" y="1628800"/>
            <a:ext cx="3629100" cy="648072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примыкание</a:t>
            </a:r>
            <a:endParaRPr lang="ru-RU" sz="4400" b="1" i="1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79912" y="3789040"/>
            <a:ext cx="4905334" cy="648072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раньше говорили</a:t>
            </a:r>
            <a:endParaRPr lang="ru-RU" sz="4400" b="1" i="1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79912" y="5877272"/>
            <a:ext cx="4905334" cy="648072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с</a:t>
            </a:r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нимают посему</a:t>
            </a:r>
            <a:endParaRPr lang="ru-RU" sz="4400" b="1" i="1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29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568952" cy="5721499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b="1" i="1" dirty="0">
                <a:solidFill>
                  <a:srgbClr val="FF0000"/>
                </a:solidFill>
                <a:latin typeface="Book Antiqua" pitchFamily="18" charset="0"/>
              </a:rPr>
              <a:t>19.Из предложения 8 выпишите словосочетание со связью примыкание.</a:t>
            </a:r>
            <a:r>
              <a:rPr lang="ru-RU" sz="2400" b="1" dirty="0"/>
              <a:t> </a:t>
            </a:r>
            <a:endParaRPr lang="ru-RU" sz="2400" dirty="0"/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(8)Время проходит, всем кажется, что все заняты делом или, по крайней мере, умело используют досуг. 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FF0000"/>
                </a:solidFill>
                <a:latin typeface="Book Antiqua" pitchFamily="18" charset="0"/>
              </a:rPr>
              <a:t>20.Из предложений 6 – 8 выпишите словосочетание со связью ПРИМЫКАНИЕ.</a:t>
            </a:r>
            <a:r>
              <a:rPr lang="ru-RU" sz="2400" b="1" dirty="0"/>
              <a:t>    </a:t>
            </a:r>
            <a:endParaRPr lang="ru-RU" sz="2400" dirty="0"/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(6)Утраты в природе до известных пределов восстановимы. (7)Иное дело – ценности культурные и нравственные. (8)Они или восстанавливаются с большим трудом, или навсегда исчезают, как, скажем, разрушенные памятники культуры, сгоревшие книги, рукописи…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19872" y="2276872"/>
            <a:ext cx="5400600" cy="648072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умело используют</a:t>
            </a:r>
            <a:endParaRPr lang="ru-RU" sz="4400" b="1" i="1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63888" y="5733256"/>
            <a:ext cx="5256584" cy="648072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навсегда исчезают</a:t>
            </a:r>
            <a:endParaRPr lang="ru-RU" sz="4400" b="1" i="1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6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Тема1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Тема10</Template>
  <TotalTime>57</TotalTime>
  <Words>506</Words>
  <Application>Microsoft Office PowerPoint</Application>
  <PresentationFormat>Экран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Тема10</vt:lpstr>
      <vt:lpstr>Типы  подчинительной связи в словосочетании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Типы  подчинительной связи в словосочетании</dc:title>
  <dc:creator>Администратор</dc:creator>
  <cp:lastModifiedBy>XTreme.ws</cp:lastModifiedBy>
  <cp:revision>6</cp:revision>
  <dcterms:created xsi:type="dcterms:W3CDTF">2014-04-23T16:12:25Z</dcterms:created>
  <dcterms:modified xsi:type="dcterms:W3CDTF">2014-04-23T17:23:14Z</dcterms:modified>
</cp:coreProperties>
</file>