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10561.vkontakte.ru/u111299510/-5/x_70c5f3cb.jpg" TargetMode="External"/><Relationship Id="rId2" Type="http://schemas.openxmlformats.org/officeDocument/2006/relationships/hyperlink" Target="http://s3.uploads.ru/BdO9t.p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lenagold.narod.ru/fon/clipart/s/svit/svitolk21.png" TargetMode="External"/><Relationship Id="rId5" Type="http://schemas.openxmlformats.org/officeDocument/2006/relationships/hyperlink" Target="http://s1.pic4you.ru/allimage/y2012/10-26/12216/2601840.png" TargetMode="External"/><Relationship Id="rId4" Type="http://schemas.openxmlformats.org/officeDocument/2006/relationships/hyperlink" Target="http://img-fotki.yandex.ru/get/6434/136487634.a39/0_d5931_5c31a0b1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Лингвистическая разминка</a:t>
            </a:r>
            <a:endParaRPr kumimoji="0" lang="ru-RU" sz="6000" b="1" i="1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5577483"/>
          </a:xfrm>
        </p:spPr>
        <p:txBody>
          <a:bodyPr/>
          <a:lstStyle/>
          <a:p>
            <a:pPr>
              <a:buNone/>
            </a:pPr>
            <a:endParaRPr lang="ru-RU" sz="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1. В каком слове звуков больше, чем букв?</a:t>
            </a:r>
          </a:p>
          <a:p>
            <a:pPr>
              <a:buNone/>
            </a:pPr>
            <a:r>
              <a:rPr lang="ru-RU" b="1" dirty="0" smtClean="0">
                <a:solidFill>
                  <a:srgbClr val="663300"/>
                </a:solidFill>
              </a:rPr>
              <a:t>а) снег;    б) полозья,    в) честь,    г) ясная.</a:t>
            </a:r>
          </a:p>
          <a:p>
            <a:pPr>
              <a:buNone/>
            </a:pPr>
            <a:endParaRPr lang="ru-RU" b="1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2. Найди «четвертое лишнее» среди слов с чередующимися корнями: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а) к…</a:t>
            </a:r>
            <a:r>
              <a:rPr lang="ru-RU" b="1" dirty="0" err="1" smtClean="0">
                <a:solidFill>
                  <a:srgbClr val="663300"/>
                </a:solidFill>
              </a:rPr>
              <a:t>саясь</a:t>
            </a:r>
            <a:r>
              <a:rPr lang="ru-RU" b="1" dirty="0" smtClean="0">
                <a:solidFill>
                  <a:srgbClr val="663300"/>
                </a:solidFill>
              </a:rPr>
              <a:t>;			в) л…</a:t>
            </a:r>
            <a:r>
              <a:rPr lang="ru-RU" b="1" dirty="0" err="1" smtClean="0">
                <a:solidFill>
                  <a:srgbClr val="663300"/>
                </a:solidFill>
              </a:rPr>
              <a:t>жится</a:t>
            </a:r>
            <a:r>
              <a:rPr lang="ru-RU" b="1" dirty="0" smtClean="0">
                <a:solidFill>
                  <a:srgbClr val="663300"/>
                </a:solidFill>
              </a:rPr>
              <a:t>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б) г…</a:t>
            </a:r>
            <a:r>
              <a:rPr lang="ru-RU" b="1" dirty="0" err="1" smtClean="0">
                <a:solidFill>
                  <a:srgbClr val="663300"/>
                </a:solidFill>
              </a:rPr>
              <a:t>релый</a:t>
            </a:r>
            <a:r>
              <a:rPr lang="ru-RU" b="1" dirty="0" smtClean="0">
                <a:solidFill>
                  <a:srgbClr val="663300"/>
                </a:solidFill>
              </a:rPr>
              <a:t>			</a:t>
            </a:r>
            <a:r>
              <a:rPr lang="ru-RU" b="1" dirty="0" err="1" smtClean="0">
                <a:solidFill>
                  <a:srgbClr val="663300"/>
                </a:solidFill>
              </a:rPr>
              <a:t>г</a:t>
            </a:r>
            <a:r>
              <a:rPr lang="ru-RU" b="1" dirty="0" smtClean="0">
                <a:solidFill>
                  <a:srgbClr val="663300"/>
                </a:solidFill>
              </a:rPr>
              <a:t>) р…сточек.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804248" y="1484784"/>
            <a:ext cx="482352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3717032"/>
            <a:ext cx="482352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3. В каком ряду во всех словах пропущена безударная проверяемая гласная корня?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а) л…</a:t>
            </a:r>
            <a:r>
              <a:rPr lang="ru-RU" b="1" dirty="0" err="1" smtClean="0">
                <a:solidFill>
                  <a:srgbClr val="663300"/>
                </a:solidFill>
              </a:rPr>
              <a:t>сица</a:t>
            </a:r>
            <a:r>
              <a:rPr lang="ru-RU" b="1" dirty="0" smtClean="0">
                <a:solidFill>
                  <a:srgbClr val="663300"/>
                </a:solidFill>
              </a:rPr>
              <a:t>; </a:t>
            </a:r>
            <a:r>
              <a:rPr lang="ru-RU" b="1" dirty="0" err="1" smtClean="0">
                <a:solidFill>
                  <a:srgbClr val="663300"/>
                </a:solidFill>
              </a:rPr>
              <a:t>прот</a:t>
            </a:r>
            <a:r>
              <a:rPr lang="ru-RU" b="1" dirty="0" smtClean="0">
                <a:solidFill>
                  <a:srgbClr val="663300"/>
                </a:solidFill>
              </a:rPr>
              <a:t>…</a:t>
            </a:r>
            <a:r>
              <a:rPr lang="ru-RU" b="1" dirty="0" err="1" smtClean="0">
                <a:solidFill>
                  <a:srgbClr val="663300"/>
                </a:solidFill>
              </a:rPr>
              <a:t>рает</a:t>
            </a:r>
            <a:r>
              <a:rPr lang="ru-RU" b="1" dirty="0" smtClean="0">
                <a:solidFill>
                  <a:srgbClr val="663300"/>
                </a:solidFill>
              </a:rPr>
              <a:t>, ст…</a:t>
            </a:r>
            <a:r>
              <a:rPr lang="ru-RU" b="1" dirty="0" err="1" smtClean="0">
                <a:solidFill>
                  <a:srgbClr val="663300"/>
                </a:solidFill>
              </a:rPr>
              <a:t>ллаж</a:t>
            </a:r>
            <a:r>
              <a:rPr lang="ru-RU" b="1" dirty="0" smtClean="0">
                <a:solidFill>
                  <a:srgbClr val="663300"/>
                </a:solidFill>
              </a:rPr>
              <a:t>;</a:t>
            </a:r>
            <a:endParaRPr lang="ru-RU" sz="2800" b="1" dirty="0" smtClean="0">
              <a:solidFill>
                <a:srgbClr val="663300"/>
              </a:solidFill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б) пор…</a:t>
            </a:r>
            <a:r>
              <a:rPr lang="ru-RU" b="1" dirty="0" err="1" smtClean="0">
                <a:solidFill>
                  <a:srgbClr val="663300"/>
                </a:solidFill>
              </a:rPr>
              <a:t>вняться</a:t>
            </a:r>
            <a:r>
              <a:rPr lang="ru-RU" b="1" dirty="0" smtClean="0">
                <a:solidFill>
                  <a:srgbClr val="663300"/>
                </a:solidFill>
              </a:rPr>
              <a:t>, б…резы, </a:t>
            </a:r>
            <a:r>
              <a:rPr lang="ru-RU" b="1" dirty="0" err="1" smtClean="0">
                <a:solidFill>
                  <a:srgbClr val="663300"/>
                </a:solidFill>
              </a:rPr>
              <a:t>оч</a:t>
            </a:r>
            <a:r>
              <a:rPr lang="ru-RU" b="1" dirty="0" smtClean="0">
                <a:solidFill>
                  <a:srgbClr val="663300"/>
                </a:solidFill>
              </a:rPr>
              <a:t>…</a:t>
            </a:r>
            <a:r>
              <a:rPr lang="ru-RU" b="1" dirty="0" err="1" smtClean="0">
                <a:solidFill>
                  <a:srgbClr val="663300"/>
                </a:solidFill>
              </a:rPr>
              <a:t>рованный</a:t>
            </a:r>
            <a:r>
              <a:rPr lang="ru-RU" b="1" dirty="0" smtClean="0">
                <a:solidFill>
                  <a:srgbClr val="663300"/>
                </a:solidFill>
              </a:rPr>
              <a:t>;</a:t>
            </a:r>
            <a:endParaRPr lang="ru-RU" sz="2800" b="1" dirty="0" smtClean="0">
              <a:solidFill>
                <a:srgbClr val="663300"/>
              </a:solidFill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в) зол…то</a:t>
            </a:r>
            <a:r>
              <a:rPr lang="ru-RU" b="1" dirty="0" smtClean="0">
                <a:solidFill>
                  <a:srgbClr val="663300"/>
                </a:solidFill>
              </a:rPr>
              <a:t>, в…</a:t>
            </a:r>
            <a:r>
              <a:rPr lang="ru-RU" b="1" dirty="0" err="1" smtClean="0">
                <a:solidFill>
                  <a:srgbClr val="663300"/>
                </a:solidFill>
              </a:rPr>
              <a:t>черняя</a:t>
            </a:r>
            <a:r>
              <a:rPr lang="ru-RU" b="1" dirty="0" smtClean="0">
                <a:solidFill>
                  <a:srgbClr val="663300"/>
                </a:solidFill>
              </a:rPr>
              <a:t>, р…</a:t>
            </a:r>
            <a:r>
              <a:rPr lang="ru-RU" b="1" dirty="0" err="1" smtClean="0">
                <a:solidFill>
                  <a:srgbClr val="663300"/>
                </a:solidFill>
              </a:rPr>
              <a:t>скошный</a:t>
            </a:r>
            <a:r>
              <a:rPr lang="ru-RU" b="1" dirty="0" smtClean="0">
                <a:solidFill>
                  <a:srgbClr val="663300"/>
                </a:solidFill>
              </a:rPr>
              <a:t>.</a:t>
            </a:r>
            <a:endParaRPr lang="ru-RU" sz="2800" b="1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4. В каком ряду во всех словах пропущена одна и та же буква: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ru-RU" b="1" dirty="0" smtClean="0">
                <a:solidFill>
                  <a:srgbClr val="663300"/>
                </a:solidFill>
              </a:rPr>
              <a:t>         а) ключ…м</a:t>
            </a:r>
            <a:r>
              <a:rPr lang="ru-RU" b="1" dirty="0" smtClean="0">
                <a:solidFill>
                  <a:srgbClr val="663300"/>
                </a:solidFill>
              </a:rPr>
              <a:t>, суш…</a:t>
            </a:r>
            <a:r>
              <a:rPr lang="ru-RU" b="1" dirty="0" err="1" smtClean="0">
                <a:solidFill>
                  <a:srgbClr val="663300"/>
                </a:solidFill>
              </a:rPr>
              <a:t>й</a:t>
            </a:r>
            <a:r>
              <a:rPr lang="ru-RU" b="1" dirty="0" smtClean="0">
                <a:solidFill>
                  <a:srgbClr val="663300"/>
                </a:solidFill>
              </a:rPr>
              <a:t>, ж…</a:t>
            </a:r>
            <a:r>
              <a:rPr lang="ru-RU" b="1" dirty="0" err="1" smtClean="0">
                <a:solidFill>
                  <a:srgbClr val="663300"/>
                </a:solidFill>
              </a:rPr>
              <a:t>кей</a:t>
            </a:r>
            <a:r>
              <a:rPr lang="ru-RU" b="1" dirty="0" smtClean="0">
                <a:solidFill>
                  <a:srgbClr val="663300"/>
                </a:solidFill>
              </a:rPr>
              <a:t>;		</a:t>
            </a:r>
            <a:endParaRPr lang="ru-RU" b="1" dirty="0" smtClean="0">
              <a:solidFill>
                <a:srgbClr val="663300"/>
              </a:solidFill>
            </a:endParaRPr>
          </a:p>
          <a:p>
            <a:pPr lvl="1">
              <a:buNone/>
            </a:pP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b="1" dirty="0" smtClean="0">
                <a:solidFill>
                  <a:srgbClr val="663300"/>
                </a:solidFill>
              </a:rPr>
              <a:t>        б</a:t>
            </a:r>
            <a:r>
              <a:rPr lang="ru-RU" b="1" dirty="0" smtClean="0">
                <a:solidFill>
                  <a:srgbClr val="663300"/>
                </a:solidFill>
              </a:rPr>
              <a:t>) </a:t>
            </a:r>
            <a:r>
              <a:rPr lang="ru-RU" b="1" dirty="0" err="1" smtClean="0">
                <a:solidFill>
                  <a:srgbClr val="663300"/>
                </a:solidFill>
              </a:rPr>
              <a:t>ц</a:t>
            </a:r>
            <a:r>
              <a:rPr lang="ru-RU" b="1" dirty="0" smtClean="0">
                <a:solidFill>
                  <a:srgbClr val="663300"/>
                </a:solidFill>
              </a:rPr>
              <a:t>…</a:t>
            </a:r>
            <a:r>
              <a:rPr lang="ru-RU" b="1" dirty="0" err="1" smtClean="0">
                <a:solidFill>
                  <a:srgbClr val="663300"/>
                </a:solidFill>
              </a:rPr>
              <a:t>ган</a:t>
            </a:r>
            <a:r>
              <a:rPr lang="ru-RU" b="1" dirty="0" smtClean="0">
                <a:solidFill>
                  <a:srgbClr val="663300"/>
                </a:solidFill>
              </a:rPr>
              <a:t>, лисиц…</a:t>
            </a:r>
            <a:r>
              <a:rPr lang="ru-RU" b="1" dirty="0" err="1" smtClean="0">
                <a:solidFill>
                  <a:srgbClr val="663300"/>
                </a:solidFill>
              </a:rPr>
              <a:t>н</a:t>
            </a:r>
            <a:r>
              <a:rPr lang="ru-RU" b="1" dirty="0" smtClean="0">
                <a:solidFill>
                  <a:srgbClr val="663300"/>
                </a:solidFill>
              </a:rPr>
              <a:t>, </a:t>
            </a:r>
            <a:r>
              <a:rPr lang="ru-RU" b="1" dirty="0" err="1" smtClean="0">
                <a:solidFill>
                  <a:srgbClr val="663300"/>
                </a:solidFill>
              </a:rPr>
              <a:t>комсомольц</a:t>
            </a:r>
            <a:r>
              <a:rPr lang="ru-RU" b="1" dirty="0" smtClean="0">
                <a:solidFill>
                  <a:srgbClr val="663300"/>
                </a:solidFill>
              </a:rPr>
              <a:t>….</a:t>
            </a:r>
            <a:endParaRPr lang="ru-RU" sz="2400" b="1" dirty="0" smtClean="0">
              <a:solidFill>
                <a:srgbClr val="6633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1560" y="2852936"/>
            <a:ext cx="482352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835696" y="4941168"/>
            <a:ext cx="482352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5. Какое слово в предложении </a:t>
            </a:r>
            <a:r>
              <a:rPr lang="ru-RU" b="1" i="1" dirty="0" smtClean="0">
                <a:solidFill>
                  <a:srgbClr val="C00000"/>
                </a:solidFill>
              </a:rPr>
              <a:t>образовано </a:t>
            </a:r>
            <a:r>
              <a:rPr lang="ru-RU" b="1" i="1" dirty="0" smtClean="0">
                <a:solidFill>
                  <a:srgbClr val="C00000"/>
                </a:solidFill>
              </a:rPr>
              <a:t>приставочно-суффиксальным способом?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663300"/>
                </a:solidFill>
              </a:rPr>
              <a:t>     Какая </a:t>
            </a:r>
            <a:r>
              <a:rPr lang="ru-RU" b="1" dirty="0" smtClean="0">
                <a:solidFill>
                  <a:srgbClr val="663300"/>
                </a:solidFill>
              </a:rPr>
              <a:t>непоправимая и бессмысленная гибель…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6. «Верни со знаками», укажи, чем осложнено предложение: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а) Александр </a:t>
            </a:r>
            <a:r>
              <a:rPr lang="ru-RU" b="1" dirty="0" smtClean="0">
                <a:solidFill>
                  <a:srgbClr val="663300"/>
                </a:solidFill>
              </a:rPr>
              <a:t>Сергеевич Пушкин великий русский поэт родился в Москве.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б)Данила </a:t>
            </a:r>
            <a:r>
              <a:rPr lang="ru-RU" b="1" dirty="0" smtClean="0">
                <a:solidFill>
                  <a:srgbClr val="663300"/>
                </a:solidFill>
              </a:rPr>
              <a:t>безмятежно спал </a:t>
            </a:r>
            <a:r>
              <a:rPr lang="ru-RU" b="1" dirty="0" smtClean="0">
                <a:solidFill>
                  <a:srgbClr val="663300"/>
                </a:solidFill>
              </a:rPr>
              <a:t>  широко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b="1" dirty="0" smtClean="0">
                <a:solidFill>
                  <a:srgbClr val="663300"/>
                </a:solidFill>
              </a:rPr>
              <a:t>             </a:t>
            </a:r>
            <a:r>
              <a:rPr lang="ru-RU" b="1" dirty="0" smtClean="0">
                <a:solidFill>
                  <a:srgbClr val="663300"/>
                </a:solidFill>
              </a:rPr>
              <a:t>разинув рот.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1484784"/>
            <a:ext cx="3096344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04248" y="371703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,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422108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,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472514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,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7931224" cy="5649491"/>
          </a:xfrm>
        </p:spPr>
        <p:txBody>
          <a:bodyPr/>
          <a:lstStyle/>
          <a:p>
            <a:pPr algn="just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7. Укажи словосочетание со связью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управление:</a:t>
            </a:r>
          </a:p>
          <a:p>
            <a:pPr lvl="1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а) я виноват;                 б) спрятать </a:t>
            </a:r>
            <a:r>
              <a:rPr lang="ru-RU" b="1" dirty="0" smtClean="0">
                <a:solidFill>
                  <a:srgbClr val="663300"/>
                </a:solidFill>
              </a:rPr>
              <a:t>в карман;</a:t>
            </a:r>
          </a:p>
          <a:p>
            <a:pPr lvl="1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в) каждый день;           г)  вечно </a:t>
            </a:r>
            <a:r>
              <a:rPr lang="ru-RU" b="1" dirty="0" smtClean="0">
                <a:solidFill>
                  <a:srgbClr val="663300"/>
                </a:solidFill>
              </a:rPr>
              <a:t>небрит</a:t>
            </a:r>
            <a:r>
              <a:rPr lang="ru-RU" b="1" dirty="0" smtClean="0">
                <a:solidFill>
                  <a:srgbClr val="663300"/>
                </a:solidFill>
              </a:rPr>
              <a:t>.</a:t>
            </a:r>
          </a:p>
          <a:p>
            <a:pPr lvl="1">
              <a:buNone/>
            </a:pPr>
            <a:endParaRPr lang="ru-RU" b="1" dirty="0" smtClean="0">
              <a:solidFill>
                <a:srgbClr val="663300"/>
              </a:solidFill>
            </a:endParaRPr>
          </a:p>
          <a:p>
            <a:pPr algn="just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8. Сколько грамматических основ в предложении? (Знаки препинания не поставлены.)</a:t>
            </a:r>
          </a:p>
          <a:p>
            <a:pPr lvl="0" algn="just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     Ковалев </a:t>
            </a:r>
            <a:r>
              <a:rPr lang="ru-RU" sz="2800" b="1" dirty="0" smtClean="0">
                <a:solidFill>
                  <a:srgbClr val="663300"/>
                </a:solidFill>
              </a:rPr>
              <a:t>немного поворчал что всегда он делал когда просыпался хотя сам не мог растолковать по какой причине.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788024" y="1052736"/>
            <a:ext cx="482352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660232" y="5301208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5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20891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hlinkClick r:id="rId2"/>
              </a:rPr>
              <a:t>http://s3.uploads.ru/BdO9t.png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en-US" sz="2000" u="sng" dirty="0" smtClean="0">
                <a:hlinkClick r:id="rId3"/>
              </a:rPr>
              <a:t>http</a:t>
            </a:r>
            <a:r>
              <a:rPr lang="ru-RU" sz="2000" u="sng" dirty="0" smtClean="0">
                <a:hlinkClick r:id="rId3"/>
              </a:rPr>
              <a:t>://</a:t>
            </a:r>
            <a:r>
              <a:rPr lang="en-US" sz="2000" u="sng" dirty="0" err="1" smtClean="0">
                <a:hlinkClick r:id="rId3"/>
              </a:rPr>
              <a:t>cs</a:t>
            </a:r>
            <a:r>
              <a:rPr lang="ru-RU" sz="2000" u="sng" dirty="0" smtClean="0">
                <a:hlinkClick r:id="rId3"/>
              </a:rPr>
              <a:t>10561.</a:t>
            </a:r>
            <a:r>
              <a:rPr lang="en-US" sz="2000" u="sng" dirty="0" err="1" smtClean="0">
                <a:hlinkClick r:id="rId3"/>
              </a:rPr>
              <a:t>vkontakte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err="1" smtClean="0">
                <a:hlinkClick r:id="rId3"/>
              </a:rPr>
              <a:t>ru</a:t>
            </a:r>
            <a:r>
              <a:rPr lang="ru-RU" sz="2000" u="sng" dirty="0" smtClean="0">
                <a:hlinkClick r:id="rId3"/>
              </a:rPr>
              <a:t>/</a:t>
            </a:r>
            <a:r>
              <a:rPr lang="en-US" sz="2000" u="sng" dirty="0" smtClean="0">
                <a:hlinkClick r:id="rId3"/>
              </a:rPr>
              <a:t>u</a:t>
            </a:r>
            <a:r>
              <a:rPr lang="ru-RU" sz="2000" u="sng" dirty="0" smtClean="0">
                <a:hlinkClick r:id="rId3"/>
              </a:rPr>
              <a:t>111299510/-5/</a:t>
            </a:r>
            <a:r>
              <a:rPr lang="en-US" sz="2000" u="sng" dirty="0" smtClean="0">
                <a:hlinkClick r:id="rId3"/>
              </a:rPr>
              <a:t>x</a:t>
            </a:r>
            <a:r>
              <a:rPr lang="ru-RU" sz="2000" u="sng" dirty="0" smtClean="0">
                <a:hlinkClick r:id="rId3"/>
              </a:rPr>
              <a:t>_70</a:t>
            </a:r>
            <a:r>
              <a:rPr lang="en-US" sz="2000" u="sng" dirty="0" smtClean="0">
                <a:hlinkClick r:id="rId3"/>
              </a:rPr>
              <a:t>c</a:t>
            </a:r>
            <a:r>
              <a:rPr lang="ru-RU" sz="2000" u="sng" dirty="0" smtClean="0">
                <a:hlinkClick r:id="rId3"/>
              </a:rPr>
              <a:t>5</a:t>
            </a:r>
            <a:r>
              <a:rPr lang="en-US" sz="2000" u="sng" dirty="0" smtClean="0">
                <a:hlinkClick r:id="rId3"/>
              </a:rPr>
              <a:t>f</a:t>
            </a:r>
            <a:r>
              <a:rPr lang="ru-RU" sz="2000" u="sng" dirty="0" smtClean="0">
                <a:hlinkClick r:id="rId3"/>
              </a:rPr>
              <a:t>3</a:t>
            </a:r>
            <a:r>
              <a:rPr lang="en-US" sz="2000" u="sng" dirty="0" err="1" smtClean="0">
                <a:hlinkClick r:id="rId3"/>
              </a:rPr>
              <a:t>cb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smtClean="0">
                <a:hlinkClick r:id="rId3"/>
              </a:rPr>
              <a:t>jpg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перо, чернильница</a:t>
            </a:r>
          </a:p>
          <a:p>
            <a:pPr algn="ctr"/>
            <a:endParaRPr lang="ru-RU" sz="1000" i="1" dirty="0" smtClean="0"/>
          </a:p>
          <a:p>
            <a:pPr lvl="0" algn="ctr"/>
            <a:r>
              <a:rPr lang="ru-RU" dirty="0" smtClean="0">
                <a:hlinkClick r:id="rId4"/>
              </a:rPr>
              <a:t>http://img-fotki.yandex.ru/get/6434/136487634.a39/0_d5931_5c31a0b1_XL.png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книги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2000" dirty="0" smtClean="0">
                <a:hlinkClick r:id="rId5"/>
              </a:rPr>
              <a:t>http://s1.pic4you.ru/allimage/y2012/10-26/12216/2601840.png</a:t>
            </a:r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400" i="1" dirty="0" smtClean="0"/>
              <a:t>открытая книга с пером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sz="2000" dirty="0" smtClean="0">
                <a:hlinkClick r:id="rId6"/>
              </a:rPr>
              <a:t>http://lenagold.narod.ru/fon/clipart/s/svit/svitolk21.png</a:t>
            </a:r>
            <a:endParaRPr lang="ru-RU" sz="2000" dirty="0" smtClean="0"/>
          </a:p>
          <a:p>
            <a:pPr algn="ctr"/>
            <a:r>
              <a:rPr lang="ru-RU" sz="2400" i="1" dirty="0" smtClean="0"/>
              <a:t>свитки</a:t>
            </a:r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W7</cp:lastModifiedBy>
  <cp:revision>6</cp:revision>
  <dcterms:created xsi:type="dcterms:W3CDTF">2013-08-20T23:50:31Z</dcterms:created>
  <dcterms:modified xsi:type="dcterms:W3CDTF">2013-10-22T16:15:31Z</dcterms:modified>
</cp:coreProperties>
</file>