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3" r:id="rId7"/>
    <p:sldId id="260" r:id="rId8"/>
    <p:sldId id="262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74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83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8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92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72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63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29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54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92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346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10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11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Медицинский терренкур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Реабилитация больных </a:t>
            </a:r>
            <a:r>
              <a:rPr lang="ru-RU" dirty="0">
                <a:solidFill>
                  <a:srgbClr val="FF0000"/>
                </a:solidFill>
              </a:rPr>
              <a:t>с </a:t>
            </a:r>
            <a:r>
              <a:rPr lang="ru-RU" dirty="0" err="1">
                <a:solidFill>
                  <a:srgbClr val="FF0000"/>
                </a:solidFill>
              </a:rPr>
              <a:t>кислородозависимыми</a:t>
            </a:r>
            <a:r>
              <a:rPr lang="ru-RU" dirty="0">
                <a:solidFill>
                  <a:srgbClr val="FF0000"/>
                </a:solidFill>
              </a:rPr>
              <a:t> формами  дыхательной и сердечной недостаточности</a:t>
            </a:r>
          </a:p>
        </p:txBody>
      </p:sp>
    </p:spTree>
    <p:extLst>
      <p:ext uri="{BB962C8B-B14F-4D97-AF65-F5344CB8AC3E}">
        <p14:creationId xmlns:p14="http://schemas.microsoft.com/office/powerpoint/2010/main" val="179870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Ожидаемые результаты проекта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Улучшение качества жизни жителей г. Ставрополя  страдающих </a:t>
            </a:r>
            <a:r>
              <a:rPr lang="ru-RU" dirty="0" err="1"/>
              <a:t>кислородозависимыми</a:t>
            </a:r>
            <a:r>
              <a:rPr lang="ru-RU" dirty="0"/>
              <a:t> формами дыхательной и сердечной недостаточности;</a:t>
            </a:r>
          </a:p>
        </p:txBody>
      </p:sp>
    </p:spTree>
    <p:extLst>
      <p:ext uri="{BB962C8B-B14F-4D97-AF65-F5344CB8AC3E}">
        <p14:creationId xmlns:p14="http://schemas.microsoft.com/office/powerpoint/2010/main" val="208740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Партнеры проекта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реализации клинического этапа проекта, связанных с предоставлением консультативных и диагностических услуг населению г. Ставрополя, партнером проекта выбран Ставропольский краевой клинический сомнологический центр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85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! ВСЕ 2015 2016\а Отец ВЛАДИМИР Терренкур\1392641182_603465571_4-Portable-Oxygen-ConcentratorExcellent-Pricecombo-deal-Everything-Else-475x5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94" y="404664"/>
            <a:ext cx="5286524" cy="5831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35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О </a:t>
            </a:r>
            <a:r>
              <a:rPr lang="ru-RU" b="1" dirty="0" smtClean="0"/>
              <a:t>программе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рамках Проекта «ЖИЗНЬ  И ДЫХАНИЕ» Ставропольское отделение Российского общества </a:t>
            </a:r>
            <a:r>
              <a:rPr lang="ru-RU" dirty="0" err="1"/>
              <a:t>сомнологов</a:t>
            </a:r>
            <a:r>
              <a:rPr lang="ru-RU" dirty="0"/>
              <a:t>  реализует Программу «КИСЛОРОД ПРОДЛЕВАЕТ ЖИЗНЬ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01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Сроки реализации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Программа рассчитана на все время проведения проекта «ЖИЗНЬ  И ДЫХАНИЕ», начиная с мая 2017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330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Цель программы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основе программы к лежат дозированные физические нагрузки, которые позволяют существенно улучшить функционирование сердечно-сосудистой системы, повысить работоспособность и улучшить качество жизни населения г. Ставрополя  больных с </a:t>
            </a:r>
            <a:r>
              <a:rPr lang="ru-RU" dirty="0" err="1"/>
              <a:t>кислородозависимыми</a:t>
            </a:r>
            <a:r>
              <a:rPr lang="ru-RU" dirty="0"/>
              <a:t> формами  дыхательной и сердечной недостаточности.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947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E:\! ВСЕ 2015 2016\а Отец ВЛАДИМИР Терренкур\парк-стадион 21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73" y="620688"/>
            <a:ext cx="8652549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37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Актуальность проблемы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Статистика свидетельствует о том, что более 3000 жителей г. Ставрополя страдают </a:t>
            </a:r>
            <a:r>
              <a:rPr lang="ru-RU" dirty="0" err="1"/>
              <a:t>кислородозависимыми</a:t>
            </a:r>
            <a:r>
              <a:rPr lang="ru-RU" dirty="0"/>
              <a:t> формами  дыхательной и сердечной недостаточности.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86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E:\! ВСЕ 2015 2016\а Отец ВЛАДИМИР Терренкур\97505_2_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-387424"/>
            <a:ext cx="8064896" cy="8064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12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Задачи проекта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b="1" dirty="0"/>
              <a:t>ЖИЗНЬ  И ДЫХАНИЕ</a:t>
            </a:r>
            <a:r>
              <a:rPr lang="ru-RU" b="1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Проект предусматривает ряд мероприятий, направленных на реализацию следующих задач:</a:t>
            </a:r>
          </a:p>
          <a:p>
            <a:pPr lvl="0"/>
            <a:r>
              <a:rPr lang="ru-RU" dirty="0"/>
              <a:t>привлечение внимания к проблеме </a:t>
            </a:r>
            <a:r>
              <a:rPr lang="ru-RU" dirty="0" err="1"/>
              <a:t>кислородозависимых</a:t>
            </a:r>
            <a:r>
              <a:rPr lang="ru-RU" dirty="0"/>
              <a:t> </a:t>
            </a:r>
            <a:r>
              <a:rPr lang="ru-RU" dirty="0" smtClean="0"/>
              <a:t>форм   </a:t>
            </a:r>
            <a:r>
              <a:rPr lang="ru-RU" dirty="0"/>
              <a:t>дыхательной и сердечной недостаточности;</a:t>
            </a:r>
          </a:p>
          <a:p>
            <a:pPr lvl="0"/>
            <a:r>
              <a:rPr lang="ru-RU" dirty="0"/>
              <a:t>Организация медицинского терренкура для жителей г. Ставрополя  страдающий сердечной и дыхательной недостаточностью;</a:t>
            </a:r>
          </a:p>
          <a:p>
            <a:pPr lvl="0"/>
            <a:r>
              <a:rPr lang="ru-RU" dirty="0"/>
              <a:t>Дистанционное наблюдение за больными с дыхательной </a:t>
            </a:r>
            <a:r>
              <a:rPr lang="ru-RU" dirty="0" smtClean="0"/>
              <a:t>недостаточностью </a:t>
            </a:r>
            <a:r>
              <a:rPr lang="ru-RU" dirty="0"/>
              <a:t>и при дозированных физических нагрузках на медицинском терренкуре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8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218</Words>
  <Application>Microsoft Office PowerPoint</Application>
  <PresentationFormat>Экран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Медицинский терренкур</vt:lpstr>
      <vt:lpstr>Презентация PowerPoint</vt:lpstr>
      <vt:lpstr>О программе</vt:lpstr>
      <vt:lpstr>Сроки реализации программы</vt:lpstr>
      <vt:lpstr>Цель программы:</vt:lpstr>
      <vt:lpstr>Презентация PowerPoint</vt:lpstr>
      <vt:lpstr>Актуальность проблемы:</vt:lpstr>
      <vt:lpstr>Презентация PowerPoint</vt:lpstr>
      <vt:lpstr>Задачи проекта  «ЖИЗНЬ  И ДЫХАНИЕ»</vt:lpstr>
      <vt:lpstr>Ожидаемые результаты проекта:</vt:lpstr>
      <vt:lpstr>Партнеры проекта: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Медицинский терренкур</dc:title>
  <dc:creator>Александр</dc:creator>
  <cp:lastModifiedBy>Александр</cp:lastModifiedBy>
  <cp:revision>2</cp:revision>
  <dcterms:created xsi:type="dcterms:W3CDTF">2017-05-18T15:59:31Z</dcterms:created>
  <dcterms:modified xsi:type="dcterms:W3CDTF">2017-05-18T16:13:29Z</dcterms:modified>
</cp:coreProperties>
</file>