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57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CF8729B-2ED9-40CE-B5BE-C780F0FE021A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FB14591-8A05-43CB-BE4D-8B67FCAC0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729B-2ED9-40CE-B5BE-C780F0FE021A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4591-8A05-43CB-BE4D-8B67FCAC0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729B-2ED9-40CE-B5BE-C780F0FE021A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4591-8A05-43CB-BE4D-8B67FCAC0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729B-2ED9-40CE-B5BE-C780F0FE021A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4591-8A05-43CB-BE4D-8B67FCAC0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729B-2ED9-40CE-B5BE-C780F0FE021A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4591-8A05-43CB-BE4D-8B67FCAC0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729B-2ED9-40CE-B5BE-C780F0FE021A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4591-8A05-43CB-BE4D-8B67FCAC0C9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729B-2ED9-40CE-B5BE-C780F0FE021A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4591-8A05-43CB-BE4D-8B67FCAC0C9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729B-2ED9-40CE-B5BE-C780F0FE021A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4591-8A05-43CB-BE4D-8B67FCAC0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729B-2ED9-40CE-B5BE-C780F0FE021A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4591-8A05-43CB-BE4D-8B67FCAC0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CF8729B-2ED9-40CE-B5BE-C780F0FE021A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FB14591-8A05-43CB-BE4D-8B67FCAC0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CF8729B-2ED9-40CE-B5BE-C780F0FE021A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FB14591-8A05-43CB-BE4D-8B67FCAC0C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CF8729B-2ED9-40CE-B5BE-C780F0FE021A}" type="datetimeFigureOut">
              <a:rPr lang="ru-RU" smtClean="0"/>
              <a:t>16.06.2020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FB14591-8A05-43CB-BE4D-8B67FCAC0C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ChangeArrowheads="1"/>
          </p:cNvSpPr>
          <p:nvPr>
            <p:ph idx="1"/>
          </p:nvPr>
        </p:nvSpPr>
        <p:spPr>
          <a:xfrm>
            <a:off x="1061604" y="2666717"/>
            <a:ext cx="7098680" cy="3774554"/>
          </a:xfrm>
        </p:spPr>
        <p:txBody>
          <a:bodyPr>
            <a:normAutofit fontScale="92500" lnSpcReduction="10000"/>
          </a:bodyPr>
          <a:lstStyle/>
          <a:p>
            <a:pPr marL="274320" indent="-274320" algn="ctr" eaLnBrk="1" fontAlgn="auto" hangingPunct="1">
              <a:lnSpc>
                <a:spcPct val="110000"/>
              </a:lnSpc>
              <a:spcAft>
                <a:spcPts val="0"/>
              </a:spcAft>
              <a:buFont typeface="Times New Roman" pitchFamily="18" charset="0"/>
              <a:buNone/>
              <a:defRPr/>
            </a:pPr>
            <a:endParaRPr lang="ru-RU" sz="1600" b="1" dirty="0" smtClean="0">
              <a:latin typeface="Arial Black" pitchFamily="34" charset="0"/>
            </a:endParaRPr>
          </a:p>
          <a:p>
            <a:pPr marL="274320" indent="-274320" algn="ctr" eaLnBrk="1" fontAlgn="auto" hangingPunct="1">
              <a:lnSpc>
                <a:spcPct val="110000"/>
              </a:lnSpc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ru-RU" sz="3200" b="1" dirty="0" smtClean="0">
                <a:latin typeface="Arial Black" pitchFamily="34" charset="0"/>
              </a:rPr>
              <a:t>Школьная одежда в Кемерово </a:t>
            </a:r>
          </a:p>
          <a:p>
            <a:pPr marL="274320" indent="-274320" algn="ctr" eaLnBrk="1" fontAlgn="auto" hangingPunct="1">
              <a:lnSpc>
                <a:spcPct val="110000"/>
              </a:lnSpc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ru-RU" sz="3200" b="1" dirty="0" smtClean="0">
                <a:latin typeface="Arial Black" pitchFamily="34" charset="0"/>
              </a:rPr>
              <a:t>по </a:t>
            </a:r>
            <a:r>
              <a:rPr lang="ru-RU" sz="3200" b="1" dirty="0" smtClean="0">
                <a:latin typeface="Arial Black" pitchFamily="34" charset="0"/>
              </a:rPr>
              <a:t>адресам:</a:t>
            </a: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Font typeface="Times New Roman" pitchFamily="18" charset="0"/>
              <a:buNone/>
              <a:defRPr/>
            </a:pPr>
            <a:endParaRPr lang="ru-RU" sz="2000" b="1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latin typeface="Arial" charset="0"/>
              </a:rPr>
              <a:t>ТЦ «Облака»,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1600" b="1" dirty="0" smtClean="0">
                <a:latin typeface="Arial" charset="0"/>
              </a:rPr>
              <a:t>пр. Кузнецкий, 33/1, 2 этаж   </a:t>
            </a: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ru-RU" sz="1600" b="1" dirty="0" smtClean="0">
                <a:latin typeface="Arial" charset="0"/>
              </a:rPr>
              <a:t>  </a:t>
            </a:r>
            <a:r>
              <a:rPr lang="ru-RU" sz="1600" b="1" dirty="0" smtClean="0">
                <a:latin typeface="Arial" charset="0"/>
              </a:rPr>
              <a:t>    </a:t>
            </a:r>
            <a:r>
              <a:rPr lang="ru-RU" sz="1600" b="1" dirty="0" smtClean="0">
                <a:latin typeface="Arial" charset="0"/>
              </a:rPr>
              <a:t>т. +7(951) 578-66-50, с 10:00 до 21:00</a:t>
            </a:r>
          </a:p>
          <a:p>
            <a:pPr marL="274320" indent="-274320" algn="ctr" eaLnBrk="1" fontAlgn="auto" hangingPunct="1">
              <a:lnSpc>
                <a:spcPct val="80000"/>
              </a:lnSpc>
              <a:spcAft>
                <a:spcPts val="0"/>
              </a:spcAft>
              <a:buFont typeface="Times New Roman" pitchFamily="18" charset="0"/>
              <a:buNone/>
              <a:defRPr/>
            </a:pPr>
            <a:endParaRPr lang="ru-RU" sz="1600" b="1" dirty="0" smtClean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b="1" dirty="0" smtClean="0">
                <a:latin typeface="Arial" charset="0"/>
              </a:rPr>
              <a:t>ТЦ «Радуга-2»,</a:t>
            </a:r>
            <a:r>
              <a:rPr lang="ru-RU" sz="2000" b="1" dirty="0" smtClean="0">
                <a:latin typeface="Arial" charset="0"/>
              </a:rPr>
              <a:t> </a:t>
            </a:r>
            <a:r>
              <a:rPr lang="ru-RU" sz="1600" b="1" dirty="0" smtClean="0">
                <a:latin typeface="Arial" charset="0"/>
              </a:rPr>
              <a:t>пр. Шахтеров, 54 Б, 2 этаж,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1600" b="1" dirty="0" smtClean="0">
                <a:latin typeface="Arial" charset="0"/>
              </a:rPr>
              <a:t>      т. +7(951) </a:t>
            </a:r>
            <a:r>
              <a:rPr lang="ru-RU" sz="1600" b="1" dirty="0">
                <a:latin typeface="Arial" charset="0"/>
              </a:rPr>
              <a:t>578-66-40 , с 10:00 до 21:00</a:t>
            </a:r>
            <a:endParaRPr lang="ru-RU" sz="1600" b="1" dirty="0" smtClean="0">
              <a:latin typeface="Arial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Times New Roman" pitchFamily="18" charset="0"/>
              <a:buNone/>
              <a:defRPr/>
            </a:pPr>
            <a:endParaRPr lang="ru-RU" sz="800" b="1" dirty="0" smtClean="0">
              <a:latin typeface="Arial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Times New Roman" pitchFamily="18" charset="0"/>
              <a:buNone/>
              <a:defRPr/>
            </a:pPr>
            <a:endParaRPr lang="ru-RU" sz="800" b="1" dirty="0" smtClean="0">
              <a:latin typeface="Arial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Times New Roman" pitchFamily="18" charset="0"/>
              <a:buNone/>
              <a:defRPr/>
            </a:pPr>
            <a:endParaRPr lang="ru-RU" sz="800" b="1" dirty="0" smtClean="0">
              <a:latin typeface="Arial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ru-RU" sz="1600" dirty="0" smtClean="0"/>
              <a:t>              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Font typeface="Times New Roman" pitchFamily="18" charset="0"/>
              <a:buNone/>
              <a:defRPr/>
            </a:pPr>
            <a:r>
              <a:rPr lang="ru-RU" b="1" dirty="0" smtClean="0"/>
              <a:t>            </a:t>
            </a:r>
            <a:r>
              <a:rPr lang="en-US" b="1" dirty="0" smtClean="0"/>
              <a:t>          </a:t>
            </a:r>
            <a:endParaRPr lang="ru-RU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5589240"/>
            <a:ext cx="36115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forma-kem.ru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80453"/>
            <a:ext cx="5838528" cy="248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446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</TotalTime>
  <Words>60</Words>
  <Application>Microsoft Office PowerPoint</Application>
  <PresentationFormat>Экран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10" baseType="lpstr">
      <vt:lpstr>Arial</vt:lpstr>
      <vt:lpstr>Arial Black</vt:lpstr>
      <vt:lpstr>Brush Script MT</vt:lpstr>
      <vt:lpstr>Constantia</vt:lpstr>
      <vt:lpstr>Franklin Gothic Book</vt:lpstr>
      <vt:lpstr>Rage Italic</vt:lpstr>
      <vt:lpstr>Times New Roman</vt:lpstr>
      <vt:lpstr>Wingdings</vt:lpstr>
      <vt:lpstr>Кнопка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работа</dc:creator>
  <cp:lastModifiedBy>Пользователь Windows</cp:lastModifiedBy>
  <cp:revision>6</cp:revision>
  <dcterms:created xsi:type="dcterms:W3CDTF">2019-09-05T08:37:16Z</dcterms:created>
  <dcterms:modified xsi:type="dcterms:W3CDTF">2020-06-15T17:43:15Z</dcterms:modified>
</cp:coreProperties>
</file>