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99" r:id="rId2"/>
    <p:sldId id="279" r:id="rId3"/>
    <p:sldId id="276" r:id="rId4"/>
    <p:sldId id="303" r:id="rId5"/>
    <p:sldId id="305" r:id="rId6"/>
    <p:sldId id="306" r:id="rId7"/>
    <p:sldId id="300" r:id="rId8"/>
    <p:sldId id="307" r:id="rId9"/>
    <p:sldId id="301" r:id="rId10"/>
    <p:sldId id="323" r:id="rId11"/>
    <p:sldId id="324" r:id="rId12"/>
    <p:sldId id="325" r:id="rId13"/>
    <p:sldId id="315" r:id="rId14"/>
    <p:sldId id="326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E2A"/>
    <a:srgbClr val="007434"/>
    <a:srgbClr val="009644"/>
    <a:srgbClr val="00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341236-F65A-4A7F-A7A8-6CEEFE719041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3B4340-B5DF-4014-8BB7-DD78145F95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26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6A0C-CC51-4360-A279-2C3439B7F471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F580-C972-40ED-B157-19AE8F0E33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1FF0-ABFF-4ACF-BCD6-953E9F584792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B939-E82B-4018-A67F-ECB593D17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E3EE-2273-483D-AB99-E8BFDE970AF4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2F33-926C-4CAD-A620-684D906E2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8D74B2-000D-4EE9-94D4-5E3B296D479C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AC8238-375D-44DA-A6B1-6954C9ED25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D579-EE6B-496C-AC2A-5E5B479C43DF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FB35-7ABF-492C-9FC2-AD2FB7857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85CA-284A-47DB-98F9-DA7F92E35744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7EA0-5000-45FF-9610-7E3B7883A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32F-B72E-496E-BA30-508BBAE66725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51DF-65B4-4F62-AE26-A51FEE3BF7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7B90B6-FFA9-485B-A02B-408823A7E873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183B7B-75BC-4BAB-B329-35F8F90E60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3A96-A319-4164-AB91-7A35F93AD311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C924-8D10-481E-9993-86AC15110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7CFE5A-FFC1-45C7-A426-7CFC6C0D8F95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C2D2D9-AB4A-429A-8742-CF5CABA68A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5230A9-F06B-49BD-AB36-6B6358A3F4ED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C674D2-08DD-47D7-9854-7D9E4A162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8EBD22-E7D4-489F-B7A9-540FB40C20E6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4355ADA-4567-4129-A2AB-BBAFDAD65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hyperlink" Target="http://www.forma-kem.ru/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73418" y="401468"/>
            <a:ext cx="7344816" cy="6456532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ШКОЛЬНАЯ ФОРМА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НА ЗАКАЗ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для классов и школ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ru-RU" sz="2800" b="1" dirty="0" smtClean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коллекции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«АЗБУКА» (1-4 классы)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Отдел по работе с заказами ООО «Апельсин»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г. Кемерово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Руководитель - Надежда Владимировна)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8 (3842) 76-76-01, 8-951-578-6080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www.forma-kem.ru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Данная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презентация является собственностью ООО «Апельсин»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не может быть использована без разрешения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2656"/>
            <a:ext cx="2112799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563" y="4872984"/>
            <a:ext cx="40324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Юбка на запах (для </a:t>
            </a:r>
            <a:r>
              <a:rPr lang="ru-RU" sz="2000" b="1" dirty="0" smtClean="0">
                <a:solidFill>
                  <a:srgbClr val="363636"/>
                </a:solidFill>
                <a:latin typeface="Arial" panose="020B0604020202020204" pitchFamily="34" charset="0"/>
              </a:rPr>
              <a:t>1-4 </a:t>
            </a:r>
            <a:r>
              <a:rPr lang="ru-RU" sz="2000" b="1" dirty="0" err="1">
                <a:solidFill>
                  <a:srgbClr val="363636"/>
                </a:solidFill>
                <a:latin typeface="Arial" panose="020B0604020202020204" pitchFamily="34" charset="0"/>
              </a:rPr>
              <a:t>кл</a:t>
            </a:r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.)</a:t>
            </a:r>
          </a:p>
          <a:p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</a:rPr>
              <a:t>На две петли – пуговицы, с карманами в боковых швах, с двумя складками по переднему полотнищу на </a:t>
            </a:r>
            <a:r>
              <a:rPr lang="ru-RU" dirty="0" err="1">
                <a:solidFill>
                  <a:srgbClr val="363636"/>
                </a:solidFill>
                <a:latin typeface="Arial" panose="020B0604020202020204" pitchFamily="34" charset="0"/>
              </a:rPr>
              <a:t>подкладе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</a:rPr>
              <a:t>. 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Размер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28-40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8558" y="4910713"/>
            <a:ext cx="41764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Юбка п/солнце (для </a:t>
            </a:r>
            <a:r>
              <a:rPr lang="ru-RU" sz="2000" b="1" dirty="0" smtClean="0">
                <a:solidFill>
                  <a:srgbClr val="363636"/>
                </a:solidFill>
                <a:latin typeface="Arial" panose="020B0604020202020204" pitchFamily="34" charset="0"/>
              </a:rPr>
              <a:t>1-4 </a:t>
            </a:r>
            <a:r>
              <a:rPr lang="ru-RU" sz="2000" b="1" dirty="0" err="1">
                <a:solidFill>
                  <a:srgbClr val="363636"/>
                </a:solidFill>
                <a:latin typeface="Arial" panose="020B0604020202020204" pitchFamily="34" charset="0"/>
              </a:rPr>
              <a:t>кл</a:t>
            </a:r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.)</a:t>
            </a:r>
          </a:p>
          <a:p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</a:rPr>
              <a:t>На широкой резинке по поясу, с карманами в боковых швах, на </a:t>
            </a:r>
            <a:r>
              <a:rPr lang="ru-RU" dirty="0" err="1">
                <a:solidFill>
                  <a:srgbClr val="363636"/>
                </a:solidFill>
                <a:latin typeface="Arial" panose="020B0604020202020204" pitchFamily="34" charset="0"/>
              </a:rPr>
              <a:t>подкладе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</a:rPr>
              <a:t>. 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ЦЕНА: Размер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28-40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2000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2" name="Picture 4" descr="1-4 класс Юбка-полусолнце  &quot;Азбука&quot; 116-158. Цена от разм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32656"/>
            <a:ext cx="2700313" cy="40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-4 класс Юбка на запах со складками &quot;Азбука&quot; 116-158. Цена от разме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2656"/>
            <a:ext cx="2664271" cy="39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6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32656"/>
            <a:ext cx="3744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Брюки для девочки 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(для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1-11кл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Брюки БАНАНЫ: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подкладе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 поясе с широкой резинкой и 2-мя карманами в швах.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Цвет: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Синий, Серый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Черный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 116-176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 ткани верха: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2% -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эластан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31% - вискоза, 67%-п/э</a:t>
            </a:r>
          </a:p>
          <a:p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Подклад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 - вискоза, 50% - п/э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ЦЕНА: Размер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28-40 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2070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руб.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Размер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42-50 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2430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руб.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1-4 класс Брюки для девочки &quot; Бананы&quot; 116-176. Цена от размер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1737" b="-1"/>
          <a:stretch/>
        </p:blipFill>
        <p:spPr bwMode="auto">
          <a:xfrm>
            <a:off x="467543" y="188640"/>
            <a:ext cx="216898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492896"/>
            <a:ext cx="2738543" cy="41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017" y="476672"/>
            <a:ext cx="3744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Брюки для девочки 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(для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1-11кл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Брюки ПАЛАЦЦО: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подкладе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 поясе с широкой резинкой и 2-мя карманами в швах.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Цвет: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Синий, Серый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Черный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 116-176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 ткани верха: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2% -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эластан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31% - вискоза, 67%-п/э</a:t>
            </a:r>
          </a:p>
          <a:p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Подклад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 - вискоза, 50% - п/э</a:t>
            </a: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Размер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28-40 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2070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руб.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Размер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42-50 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2430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руб.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5-11 класс Брюки для девочки  ПАЛАЦЦ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9086"/>
            <a:ext cx="2592288" cy="58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8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0488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179512" y="307434"/>
            <a:ext cx="25923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 smtClean="0"/>
              <a:t>ГАЛСТУКИ в ассортименте:</a:t>
            </a:r>
          </a:p>
          <a:p>
            <a:pPr algn="ctr"/>
            <a:endParaRPr lang="ru-RU" b="1" dirty="0" smtClean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однотонный на фиксаторе</a:t>
            </a:r>
          </a:p>
          <a:p>
            <a:pPr algn="ctr"/>
            <a:endParaRPr lang="ru-RU" sz="1000" b="1" dirty="0" smtClean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в клетку КЛАССИКА </a:t>
            </a:r>
            <a:endParaRPr lang="ru-RU" sz="1000" b="1" dirty="0" smtClean="0"/>
          </a:p>
          <a:p>
            <a:pPr algn="ctr"/>
            <a:endParaRPr lang="ru-RU" sz="1000" b="1" dirty="0" smtClean="0"/>
          </a:p>
          <a:p>
            <a:pPr algn="ctr"/>
            <a:r>
              <a:rPr lang="ru-RU" b="1" dirty="0" smtClean="0"/>
              <a:t>- в клетку БАНТ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 smtClean="0"/>
              <a:t>Цена 250</a:t>
            </a:r>
            <a:r>
              <a:rPr lang="ru-RU" sz="2400" b="1" dirty="0"/>
              <a:t>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884117" y="4293096"/>
            <a:ext cx="25923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ГАЛСТУК </a:t>
            </a:r>
            <a:r>
              <a:rPr lang="ru-RU" b="1" dirty="0" smtClean="0"/>
              <a:t>- Ласточка</a:t>
            </a: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 клетку 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/>
              <a:t>Цена 270</a:t>
            </a:r>
            <a:r>
              <a:rPr lang="ru-RU" sz="2400" b="1" dirty="0"/>
              <a:t>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16386" name="Picture 2" descr="ÐÐ°Ð»ÑÑÑÐº Ð½Ð° ÑÐµÐ·Ð¸Ð½ÐºÐµ Ð² ÐºÐ»ÐµÑÐºÑ &quot;ÐÐ·Ð±ÑÐº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659579"/>
            <a:ext cx="34109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ÐÐ°Ð»ÑÑÑÐº Ð¾Ð´Ð½Ð¾ÑÐ¾Ð½Ð½ÑÐ¹ Ð½Ð° ÑÐ¸ÐºÑÐ°ÑÐ¾Ñ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21" y="206784"/>
            <a:ext cx="2714796" cy="20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Галстук-Ласточка для девочки в клетку &amp;quot;Азбука&amp;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4720"/>
            <a:ext cx="2232248" cy="32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39" y="2280612"/>
            <a:ext cx="1894102" cy="2012484"/>
          </a:xfrm>
          <a:prstGeom prst="rect">
            <a:avLst/>
          </a:prstGeom>
        </p:spPr>
      </p:pic>
      <p:pic>
        <p:nvPicPr>
          <p:cNvPr id="16392" name="Picture 8" descr="ÐÐ°Ð»ÑÑÑÐº-Ð±Ð°Ð½Ñ Ð´Ð»Ñ Ð´ÐµÐ²Ð¾ÑÐºÐ¸ &quot;ÐÐ·Ð±ÑÐºÐ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23" y="3976337"/>
            <a:ext cx="341090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6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2499"/>
            <a:ext cx="3078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Сумка именная с вышивкой, карманом на замке и светоотражателем</a:t>
            </a:r>
          </a:p>
        </p:txBody>
      </p:sp>
      <p:pic>
        <p:nvPicPr>
          <p:cNvPr id="8" name="Picture 4" descr="Ð¡ÑÐ¼ÐºÐ° Ð´Ð»Ñ ÑÐ¼ÐµÐ½Ð½Ð¾Ð¹ Ð¾Ð±ÑÐ²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3" y="3739613"/>
            <a:ext cx="1853832" cy="22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умка для сменной обув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2257399" cy="24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3722" y="6233597"/>
            <a:ext cx="173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Цена </a:t>
            </a:r>
            <a:r>
              <a:rPr lang="ru-RU" b="1" dirty="0" smtClean="0"/>
              <a:t>550</a:t>
            </a:r>
            <a:r>
              <a:rPr lang="ru-RU" b="1" dirty="0"/>
              <a:t> 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5075892"/>
            <a:ext cx="173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Цена </a:t>
            </a:r>
            <a:r>
              <a:rPr lang="ru-RU" b="1" dirty="0" smtClean="0"/>
              <a:t>550</a:t>
            </a:r>
            <a:r>
              <a:rPr lang="ru-RU" b="1" dirty="0"/>
              <a:t> 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915" y="1815323"/>
            <a:ext cx="166225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Цвета: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Бордовый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Фиолетовый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Розовый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Синий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5" y="116632"/>
            <a:ext cx="372616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88" y="957759"/>
            <a:ext cx="7696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ea typeface="Microsoft YaHei" charset="-122"/>
                <a:cs typeface="Arial" pitchFamily="34" charset="0"/>
              </a:rPr>
              <a:t>При </a:t>
            </a:r>
            <a:r>
              <a:rPr lang="ru-RU" sz="1600" b="1" dirty="0">
                <a:latin typeface="Arial" pitchFamily="34" charset="0"/>
                <a:ea typeface="Microsoft YaHei" charset="-122"/>
                <a:cs typeface="Arial" pitchFamily="34" charset="0"/>
              </a:rPr>
              <a:t>заказе от 30 шт. – цена </a:t>
            </a:r>
            <a:r>
              <a:rPr lang="ru-RU" sz="1600" b="1" dirty="0" smtClean="0">
                <a:latin typeface="Arial" pitchFamily="34" charset="0"/>
                <a:ea typeface="Microsoft YaHei" charset="-122"/>
                <a:cs typeface="Arial" pitchFamily="34" charset="0"/>
              </a:rPr>
              <a:t>170 </a:t>
            </a:r>
            <a:r>
              <a:rPr lang="ru-RU" sz="1600" b="1" dirty="0">
                <a:latin typeface="Arial" pitchFamily="34" charset="0"/>
                <a:ea typeface="Microsoft YaHei" charset="-122"/>
                <a:cs typeface="Arial" pitchFamily="34" charset="0"/>
              </a:rPr>
              <a:t>руб. </a:t>
            </a:r>
            <a:endParaRPr lang="ru-RU" sz="1200" b="1" dirty="0">
              <a:latin typeface="+mn-lt"/>
              <a:ea typeface="Microsoft YaHei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50" y="333375"/>
            <a:ext cx="73977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ea typeface="Microsoft YaHei" charset="-122"/>
                <a:cs typeface="Arial" pitchFamily="34" charset="0"/>
              </a:rPr>
              <a:t>Шевроны-эмблемы  под заказ</a:t>
            </a:r>
            <a:endParaRPr lang="ru-RU" dirty="0"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6146" y="1897814"/>
            <a:ext cx="3960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Разработка индивидуального дизайна макета – бесплатно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Выбор материалов и цвета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Изготовление образца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Исполнение рисунка – машинная вышивка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Microsoft YaHei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Microsoft YaHei" charset="-12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Microsoft YaHei" charset="-122"/>
            </a:endParaRPr>
          </a:p>
        </p:txBody>
      </p:sp>
      <p:pic>
        <p:nvPicPr>
          <p:cNvPr id="25608" name="Picture 5" descr="V:\ШКОЛА\Школа 2015\Шевроны\Гимназия 25_шеврон_утвержде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278" y="1721908"/>
            <a:ext cx="152876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7" descr="V:\ШКОЛА\Школа 2015\Шевроны\школа№5_(4452)5,5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3813" y="5060950"/>
            <a:ext cx="1873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2" descr="V:\ШКОЛА\Школа 2015\Шевроны\27012016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0588" y="5078413"/>
            <a:ext cx="16573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02388" y="0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59" y="4293096"/>
            <a:ext cx="1966200" cy="1845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4" y="4509120"/>
            <a:ext cx="1844824" cy="1844824"/>
          </a:xfrm>
          <a:prstGeom prst="rect">
            <a:avLst/>
          </a:prstGeom>
        </p:spPr>
      </p:pic>
      <p:pic>
        <p:nvPicPr>
          <p:cNvPr id="15" name="Рисунок 14" descr="\\Server-1c\Папка обмена\ЗАКАЗЫ_ПРОГРАММЫ\СОГЛАСОВАНИЕ\Заказы КАТЯ\715 АПЕЛЬСИН\ШВ Школа №7 (50х65мм, габардин бордовый, шелк) КОМП_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7" y="1721908"/>
            <a:ext cx="1537098" cy="203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819" y="190153"/>
            <a:ext cx="3773225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Условия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предзаказа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Прием заявок на пошив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по ЦЕНАМ ОПТА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для школ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по 30 апреля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(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1 классы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до 15 мая)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Редактирование заказов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до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30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апреля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Рассрочка по платежам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март - апрель - май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Предоплата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100% –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до 31 мая.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Частично оплаченная форма передается для выкупа по ценам розницы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Доставка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формы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в школу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июль,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август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Обмен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формы по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размерам (при сохранности товарного вида, этикеток)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- июль, август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6381328"/>
            <a:ext cx="309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26" y="116632"/>
            <a:ext cx="3528392" cy="334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s://i.siteapi.org/g8cE-yRZMBLAuH2iTfL-cyUvCS0=/fit-in/900x1000/center/top/filters:format(png)/92442a118b433b5.ru.s.siteapi.org/gallery/c87vnfn6qnwc0oo8ko4gko4oo0g0w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2664"/>
            <a:ext cx="4970475" cy="29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03888" y="260648"/>
            <a:ext cx="2990850" cy="632480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Жилет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вязаный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Классический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Пр-во Россия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Состав: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50% хлопок, 50% акрил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Цвет: синий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 122 - 146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1500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 152 - 176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1700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Нестандартный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по ширине и росту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+ 200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0488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Жилет вязаный синий школьный 1-4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51" y="2395824"/>
            <a:ext cx="2736304" cy="409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Жилет вязаный синий, школьный, 1-4 кла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276846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125" y="161543"/>
            <a:ext cx="468051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Жилет костюмный для мальчика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Жилет: с подрезным бочком в клетку и застежкой-пуговицами по центру полочки, с двумя карманами, 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хлястиком сзади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16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Размер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28-50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Цена: 1540/ 1640/ 1830р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(зависит от размера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Цена (размер+):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1590/ 1700/ 1830р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2700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Ð¨ÐºÐ¾Ð»ÑÐ½ÑÐ¹ ÐºÐ¾Ð¼Ð¿Ð»ÐµÐºÑ (ÑÐ¾ÑÐ¼Ð°) Ð´Ð»Ñ Ð¼Ð°Ð»ÑÑÐ¸ÐºÐ° Ñ 1 Ð¿Ð¾ 4 ÐºÐ»Ð°Ñ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61543"/>
            <a:ext cx="3024336" cy="61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6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448" y="260648"/>
            <a:ext cx="453650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Брюки для мальчика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Брюки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 стрелками,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ниже колена спереди, 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поясе с регуляторами, 2-мя карманами,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низ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подшит тесьмой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Ткань: 35% вискоза, 65% ПЭ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16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Размер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28-50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Цена: 1890/ 2030/ 2470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Цена (размер+):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1990/ 2070/ 2470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2700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ÐÑÑÐºÐ¸ ÑÐºÐ¾Ð»ÑÐ½ÑÐµ Ð´Ð»Ñ Ð¼Ð°Ð»ÑÑÐ¸ÐºÐ° Ñ 1 Ð¿Ð¾ 4 ÐºÐ»Ð°Ñ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808"/>
            <a:ext cx="3240360" cy="65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7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0488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08906" y="4964926"/>
            <a:ext cx="25923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ГАЛСТУК </a:t>
            </a:r>
            <a:endParaRPr lang="ru-RU" b="1" dirty="0" smtClean="0"/>
          </a:p>
          <a:p>
            <a:pPr algn="ctr"/>
            <a:r>
              <a:rPr lang="ru-RU" b="1" dirty="0" smtClean="0"/>
              <a:t>однотонный на фиксаторе</a:t>
            </a:r>
          </a:p>
          <a:p>
            <a:pPr algn="ctr"/>
            <a:r>
              <a:rPr lang="ru-RU" b="1" dirty="0" smtClean="0"/>
              <a:t>35см</a:t>
            </a:r>
            <a:endParaRPr lang="ru-RU" dirty="0"/>
          </a:p>
          <a:p>
            <a:pPr algn="ctr"/>
            <a:r>
              <a:rPr lang="ru-RU" sz="2400" b="1" dirty="0" smtClean="0"/>
              <a:t>Цена 250</a:t>
            </a:r>
            <a:r>
              <a:rPr lang="ru-RU" sz="2400" b="1" dirty="0"/>
              <a:t>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15370" name="Picture 10" descr="5-11 класс Галстук на фиксаторе 42с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37" y="2744036"/>
            <a:ext cx="2160042" cy="1972367"/>
          </a:xfrm>
          <a:prstGeom prst="rect">
            <a:avLst/>
          </a:prstGeom>
          <a:noFill/>
        </p:spPr>
      </p:pic>
      <p:pic>
        <p:nvPicPr>
          <p:cNvPr id="7170" name="Picture 2" descr="ÐÐ°Ð»ÑÑÑÐº Ð½Ð° ÑÐ¸ÐºÑÐ°ÑÐ¾ÑÐµ Ð±Ð¾ÑÐ´Ð¾Ð²ÑÐ¹/ÑÐ¸Ð½Ð¸Ð¹/ÑÐµÑÐ½ÑÐ¹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38" y="295318"/>
            <a:ext cx="3345419" cy="25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Ð°Ð»ÑÑÑÐº Ð½Ð° ÑÐµÐ·Ð¸Ð½ÐºÐµ Ð² ÐºÐ»ÐµÑÐºÑ &quot;ÐÐ·Ð±ÑÐºÐ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37808"/>
            <a:ext cx="3358455" cy="25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962675" y="2993825"/>
            <a:ext cx="25923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ГАЛСТУК </a:t>
            </a:r>
            <a:endParaRPr lang="ru-RU" b="1" dirty="0" smtClean="0"/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 клетку </a:t>
            </a:r>
          </a:p>
          <a:p>
            <a:pPr algn="ctr"/>
            <a:r>
              <a:rPr lang="ru-RU" b="1" dirty="0" smtClean="0"/>
              <a:t>на резинке</a:t>
            </a:r>
          </a:p>
          <a:p>
            <a:pPr algn="ctr"/>
            <a:r>
              <a:rPr lang="ru-RU" b="1" dirty="0" smtClean="0"/>
              <a:t>35см 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/>
              <a:t>Цена 250</a:t>
            </a:r>
            <a:r>
              <a:rPr lang="ru-RU" sz="2400" b="1" dirty="0"/>
              <a:t>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31481" y="2996952"/>
            <a:ext cx="25923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 smtClean="0"/>
              <a:t>ШЕВРОН </a:t>
            </a:r>
          </a:p>
          <a:p>
            <a:pPr algn="ctr"/>
            <a:r>
              <a:rPr lang="ru-RU" b="1" dirty="0" smtClean="0"/>
              <a:t>школьный </a:t>
            </a:r>
          </a:p>
          <a:p>
            <a:pPr algn="ctr"/>
            <a:r>
              <a:rPr lang="ru-RU" b="1" dirty="0" smtClean="0"/>
              <a:t>(эмблема) </a:t>
            </a:r>
          </a:p>
          <a:p>
            <a:pPr algn="ctr"/>
            <a:r>
              <a:rPr lang="ru-RU" b="1" dirty="0" smtClean="0"/>
              <a:t>с вышивкой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 smtClean="0"/>
              <a:t>Цена 170</a:t>
            </a:r>
            <a:r>
              <a:rPr lang="ru-RU" sz="2400" b="1" dirty="0"/>
              <a:t>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556" y="345328"/>
            <a:ext cx="2703229" cy="24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1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500563" y="188913"/>
            <a:ext cx="4105275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b="1" dirty="0"/>
              <a:t> </a:t>
            </a:r>
          </a:p>
          <a:p>
            <a:r>
              <a:rPr lang="ru-RU" sz="2400" b="1" dirty="0" smtClean="0"/>
              <a:t>Сарафан с воланами</a:t>
            </a:r>
          </a:p>
          <a:p>
            <a:endParaRPr lang="ru-RU" dirty="0"/>
          </a:p>
          <a:p>
            <a:r>
              <a:rPr lang="ru-RU" b="1" dirty="0"/>
              <a:t>Цвет: Синий и клетка-компаньон синий/красный/белый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Состав </a:t>
            </a:r>
            <a:r>
              <a:rPr lang="ru-RU" b="1" dirty="0"/>
              <a:t>ткани верха: 2% - </a:t>
            </a:r>
            <a:r>
              <a:rPr lang="ru-RU" b="1" dirty="0" err="1"/>
              <a:t>эластан</a:t>
            </a:r>
            <a:r>
              <a:rPr lang="ru-RU" b="1" dirty="0"/>
              <a:t>, 31% - вискоза, 67%-п/э</a:t>
            </a:r>
            <a:endParaRPr lang="ru-RU" dirty="0"/>
          </a:p>
          <a:p>
            <a:r>
              <a:rPr lang="ru-RU" b="1" dirty="0" err="1"/>
              <a:t>Подклад</a:t>
            </a:r>
            <a:r>
              <a:rPr lang="ru-RU" b="1" dirty="0"/>
              <a:t>: 50% - вискоза, 50% - п/э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Гарантия </a:t>
            </a:r>
            <a:r>
              <a:rPr lang="ru-RU" dirty="0"/>
              <a:t>на товар - 60 дней.</a:t>
            </a:r>
          </a:p>
          <a:p>
            <a:r>
              <a:rPr lang="ru-RU" dirty="0" smtClean="0"/>
              <a:t>Действительна </a:t>
            </a:r>
            <a:r>
              <a:rPr lang="ru-RU" dirty="0"/>
              <a:t>только при заказе до 30 </a:t>
            </a:r>
            <a:r>
              <a:rPr lang="ru-RU" dirty="0" smtClean="0"/>
              <a:t>апреля и оплате до 31 мая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/>
              <a:t>Рост </a:t>
            </a:r>
            <a:r>
              <a:rPr lang="ru-RU" b="1" dirty="0" smtClean="0"/>
              <a:t>116-158</a:t>
            </a:r>
          </a:p>
          <a:p>
            <a:r>
              <a:rPr lang="ru-RU" b="1" dirty="0"/>
              <a:t>Размер </a:t>
            </a:r>
            <a:r>
              <a:rPr lang="ru-RU" b="1" dirty="0" smtClean="0"/>
              <a:t>28-40</a:t>
            </a:r>
          </a:p>
          <a:p>
            <a:endParaRPr lang="ru-RU" dirty="0"/>
          </a:p>
          <a:p>
            <a:r>
              <a:rPr lang="ru-RU" b="1" dirty="0" smtClean="0"/>
              <a:t>ЦЕНА</a:t>
            </a:r>
            <a:r>
              <a:rPr lang="ru-RU" b="1" dirty="0"/>
              <a:t>: </a:t>
            </a:r>
            <a:r>
              <a:rPr lang="ru-RU" b="1" dirty="0" smtClean="0"/>
              <a:t> </a:t>
            </a:r>
            <a:r>
              <a:rPr lang="ru-RU" sz="2800" b="1" dirty="0" smtClean="0"/>
              <a:t>2370</a:t>
            </a:r>
            <a:r>
              <a:rPr lang="ru-RU" b="1" dirty="0"/>
              <a:t> руб.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50222" y="-11758301"/>
            <a:ext cx="4772408" cy="5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394694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500563" y="188913"/>
            <a:ext cx="4105275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r>
              <a:rPr lang="ru-RU" sz="2400" b="1" dirty="0" smtClean="0"/>
              <a:t>Сарафан на кокетке</a:t>
            </a:r>
          </a:p>
          <a:p>
            <a:endParaRPr lang="ru-RU" dirty="0" smtClean="0"/>
          </a:p>
          <a:p>
            <a:r>
              <a:rPr lang="ru-RU" sz="1600" dirty="0"/>
              <a:t>Сарафан для девочки А-силуэта, отрезной выше линии талии, центральная застежка на полочке, на 4 петли- пуговицы, с отделкой из ткани в клетку. Сарафан расклешенный к низу. Низ изделия со вставкой из клетки по низу изделия, в </a:t>
            </a:r>
            <a:r>
              <a:rPr lang="ru-RU" sz="1600" dirty="0" smtClean="0"/>
              <a:t>круговую.</a:t>
            </a:r>
            <a:endParaRPr lang="ru-RU" sz="1600" dirty="0"/>
          </a:p>
          <a:p>
            <a:r>
              <a:rPr lang="ru-RU" sz="1600" dirty="0"/>
              <a:t>Модель удачно смотрится как на худеньких, так и на полненьких девочках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dirty="0" smtClean="0"/>
              <a:t>Цвет</a:t>
            </a:r>
            <a:r>
              <a:rPr lang="ru-RU" sz="1600" b="1" dirty="0"/>
              <a:t>: Синий и клетка-компаньон синий/красный/белый</a:t>
            </a:r>
            <a:endParaRPr lang="ru-RU" sz="1600" dirty="0"/>
          </a:p>
          <a:p>
            <a:r>
              <a:rPr lang="ru-RU" sz="1600" b="1" dirty="0"/>
              <a:t>Рост 116-158</a:t>
            </a:r>
            <a:endParaRPr lang="ru-RU" sz="1600" dirty="0"/>
          </a:p>
          <a:p>
            <a:endParaRPr lang="ru-RU" sz="1600" b="1" dirty="0" smtClean="0"/>
          </a:p>
          <a:p>
            <a:r>
              <a:rPr lang="ru-RU" sz="1600" b="1" dirty="0" smtClean="0"/>
              <a:t>Состав </a:t>
            </a:r>
            <a:r>
              <a:rPr lang="ru-RU" sz="1600" b="1" dirty="0"/>
              <a:t>ткани верха: 2% - </a:t>
            </a:r>
            <a:r>
              <a:rPr lang="ru-RU" sz="1600" b="1" dirty="0" err="1"/>
              <a:t>эластан</a:t>
            </a:r>
            <a:r>
              <a:rPr lang="ru-RU" sz="1600" b="1" dirty="0"/>
              <a:t>, 31% - вискоза, 67%-п/э</a:t>
            </a:r>
            <a:endParaRPr lang="ru-RU" sz="1600" dirty="0"/>
          </a:p>
          <a:p>
            <a:r>
              <a:rPr lang="ru-RU" sz="1600" b="1" dirty="0" err="1"/>
              <a:t>Подклад</a:t>
            </a:r>
            <a:r>
              <a:rPr lang="ru-RU" sz="1600" b="1" dirty="0"/>
              <a:t>: 50% - вискоза, 50% - п/э</a:t>
            </a:r>
            <a:endParaRPr lang="ru-RU" sz="1600" dirty="0"/>
          </a:p>
          <a:p>
            <a:endParaRPr lang="ru-RU" b="1" dirty="0" smtClean="0"/>
          </a:p>
          <a:p>
            <a:r>
              <a:rPr lang="ru-RU" b="1" dirty="0"/>
              <a:t>ЦЕНА: Размер </a:t>
            </a:r>
            <a:r>
              <a:rPr lang="ru-RU" b="1" dirty="0" smtClean="0"/>
              <a:t>28-40 - </a:t>
            </a:r>
            <a:r>
              <a:rPr lang="ru-RU" sz="2800" b="1" dirty="0" smtClean="0"/>
              <a:t>2340</a:t>
            </a:r>
            <a:r>
              <a:rPr lang="ru-RU" b="1" dirty="0"/>
              <a:t> руб.</a:t>
            </a:r>
          </a:p>
          <a:p>
            <a:r>
              <a:rPr lang="ru-RU" b="1" dirty="0" smtClean="0"/>
              <a:t>             Размер 42-44 - </a:t>
            </a:r>
            <a:r>
              <a:rPr lang="ru-RU" sz="2800" b="1" dirty="0" smtClean="0"/>
              <a:t>2540</a:t>
            </a:r>
            <a:r>
              <a:rPr lang="ru-RU" sz="2400" b="1" dirty="0"/>
              <a:t> </a:t>
            </a:r>
            <a:r>
              <a:rPr lang="ru-RU" b="1" dirty="0"/>
              <a:t>руб.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Ð¡Ð°ÑÐ°ÑÐ°Ð½ Ð½Ð° ÐºÐ¾ÐºÐµÑÐºÐµ&quot;ÐÐ·Ð±ÑÐºÐ°&quot; 1-4 ÐºÐ»Ð°Ñ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913"/>
            <a:ext cx="4142506" cy="630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295328" y="245260"/>
            <a:ext cx="4153793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400" b="1" dirty="0" smtClean="0"/>
              <a:t>ЖИЛЕТ ДЛЯ ДЕВОЧКИ</a:t>
            </a:r>
          </a:p>
          <a:p>
            <a:endParaRPr lang="ru-RU" sz="2400" b="1" dirty="0"/>
          </a:p>
          <a:p>
            <a:r>
              <a:rPr lang="ru-RU" b="1" dirty="0"/>
              <a:t>Жилет</a:t>
            </a:r>
            <a:r>
              <a:rPr lang="ru-RU" dirty="0"/>
              <a:t> полуприлегающего силуэта, с центральной застежкой на три петли - пуговицы. Передняя полочка с карманом в «листочку». Изготовлен на </a:t>
            </a:r>
            <a:r>
              <a:rPr lang="ru-RU" dirty="0" err="1"/>
              <a:t>подкладе</a:t>
            </a:r>
            <a:r>
              <a:rPr lang="ru-RU" dirty="0"/>
              <a:t>, с подрезными рельефными бочками на передней полочке в клетку. </a:t>
            </a:r>
          </a:p>
          <a:p>
            <a:endParaRPr lang="ru-RU" dirty="0" smtClean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Ткань </a:t>
            </a:r>
            <a:r>
              <a:rPr lang="ru-RU" sz="1600" dirty="0"/>
              <a:t>верха: 2% - </a:t>
            </a:r>
            <a:r>
              <a:rPr lang="ru-RU" sz="1600" dirty="0" err="1"/>
              <a:t>эластан</a:t>
            </a:r>
            <a:r>
              <a:rPr lang="ru-RU" sz="1600" dirty="0"/>
              <a:t>, 31% - вискоза, 67%-п/э</a:t>
            </a:r>
          </a:p>
          <a:p>
            <a:r>
              <a:rPr lang="ru-RU" sz="1600" dirty="0" err="1"/>
              <a:t>Подклад</a:t>
            </a:r>
            <a:r>
              <a:rPr lang="ru-RU" sz="1600" dirty="0"/>
              <a:t>: 50% - вискоза, 50% - п/э</a:t>
            </a:r>
            <a:br>
              <a:rPr lang="ru-RU" sz="1600" dirty="0"/>
            </a:br>
            <a:endParaRPr lang="ru-RU" sz="1600" dirty="0" smtClean="0"/>
          </a:p>
          <a:p>
            <a:r>
              <a:rPr lang="ru-RU" b="1" dirty="0"/>
              <a:t>ЦЕНА: Размер </a:t>
            </a:r>
            <a:r>
              <a:rPr lang="ru-RU" b="1" dirty="0" smtClean="0"/>
              <a:t>28-38 </a:t>
            </a:r>
            <a:r>
              <a:rPr lang="ru-RU" b="1" dirty="0"/>
              <a:t>- </a:t>
            </a:r>
            <a:r>
              <a:rPr lang="ru-RU" sz="2800" b="1" dirty="0" smtClean="0"/>
              <a:t>1600</a:t>
            </a:r>
            <a:r>
              <a:rPr lang="ru-RU" b="1" dirty="0"/>
              <a:t> руб.</a:t>
            </a:r>
          </a:p>
          <a:p>
            <a:r>
              <a:rPr lang="ru-RU" b="1" dirty="0"/>
              <a:t>         </a:t>
            </a:r>
            <a:r>
              <a:rPr lang="ru-RU" b="1" dirty="0" smtClean="0"/>
              <a:t>    </a:t>
            </a:r>
            <a:r>
              <a:rPr lang="ru-RU" b="1" dirty="0"/>
              <a:t>Размер </a:t>
            </a:r>
            <a:r>
              <a:rPr lang="ru-RU" b="1" dirty="0" smtClean="0"/>
              <a:t>40-42 </a:t>
            </a:r>
            <a:r>
              <a:rPr lang="ru-RU" b="1" dirty="0"/>
              <a:t>- </a:t>
            </a:r>
            <a:r>
              <a:rPr lang="ru-RU" sz="2800" b="1" dirty="0" smtClean="0"/>
              <a:t>1850</a:t>
            </a:r>
            <a:r>
              <a:rPr lang="ru-RU" sz="2400" b="1" dirty="0"/>
              <a:t> </a:t>
            </a:r>
            <a:r>
              <a:rPr lang="ru-RU" b="1" dirty="0"/>
              <a:t>руб.</a:t>
            </a:r>
          </a:p>
          <a:p>
            <a:pPr algn="ctr"/>
            <a:endParaRPr lang="ru-RU" dirty="0"/>
          </a:p>
          <a:p>
            <a:pPr algn="ctr"/>
            <a:r>
              <a:rPr lang="ru-RU" sz="1600" dirty="0"/>
              <a:t>Прием заказов от классов и школ по </a:t>
            </a:r>
            <a:r>
              <a:rPr lang="ru-RU" sz="1600" dirty="0" smtClean="0"/>
              <a:t>ЦЕНАМ ОПТА </a:t>
            </a:r>
            <a:r>
              <a:rPr lang="ru-RU" sz="1600" dirty="0"/>
              <a:t>до 30 апреля.</a:t>
            </a:r>
          </a:p>
          <a:p>
            <a:pPr algn="ctr"/>
            <a:r>
              <a:rPr lang="ru-RU" sz="1600" dirty="0"/>
              <a:t>Предоплата 100% до 31 мая.</a:t>
            </a:r>
          </a:p>
        </p:txBody>
      </p:sp>
      <p:pic>
        <p:nvPicPr>
          <p:cNvPr id="7172" name="Picture 4" descr="Жилет школьный для девочки &amp;quot;Азбука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976265" cy="44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3704</TotalTime>
  <Words>475</Words>
  <Application>Microsoft Office PowerPoint</Application>
  <PresentationFormat>Экран (4:3)</PresentationFormat>
  <Paragraphs>220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Arial Black</vt:lpstr>
      <vt:lpstr>Calibri</vt:lpstr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Admin</cp:lastModifiedBy>
  <cp:revision>159</cp:revision>
  <cp:lastPrinted>2016-01-26T17:28:41Z</cp:lastPrinted>
  <dcterms:created xsi:type="dcterms:W3CDTF">2016-01-26T09:39:52Z</dcterms:created>
  <dcterms:modified xsi:type="dcterms:W3CDTF">2022-04-21T05:12:39Z</dcterms:modified>
</cp:coreProperties>
</file>