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99" r:id="rId2"/>
    <p:sldId id="279" r:id="rId3"/>
    <p:sldId id="276" r:id="rId4"/>
    <p:sldId id="303" r:id="rId5"/>
    <p:sldId id="305" r:id="rId6"/>
    <p:sldId id="306" r:id="rId7"/>
    <p:sldId id="327" r:id="rId8"/>
    <p:sldId id="328" r:id="rId9"/>
    <p:sldId id="329" r:id="rId10"/>
    <p:sldId id="330" r:id="rId11"/>
    <p:sldId id="314" r:id="rId12"/>
    <p:sldId id="324" r:id="rId13"/>
    <p:sldId id="325" r:id="rId14"/>
    <p:sldId id="336" r:id="rId15"/>
    <p:sldId id="313" r:id="rId16"/>
    <p:sldId id="337" r:id="rId17"/>
    <p:sldId id="340" r:id="rId18"/>
    <p:sldId id="315" r:id="rId19"/>
    <p:sldId id="333" r:id="rId20"/>
    <p:sldId id="332" r:id="rId21"/>
    <p:sldId id="34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00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341236-F65A-4A7F-A7A8-6CEEFE719041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3B4340-B5DF-4014-8BB7-DD78145F95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264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6A0C-CC51-4360-A279-2C3439B7F471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F580-C972-40ED-B157-19AE8F0E33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1FF0-ABFF-4ACF-BCD6-953E9F584792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B939-E82B-4018-A67F-ECB593D17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E3EE-2273-483D-AB99-E8BFDE970AF4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2F33-926C-4CAD-A620-684D906E2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8D74B2-000D-4EE9-94D4-5E3B296D479C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AC8238-375D-44DA-A6B1-6954C9ED25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D579-EE6B-496C-AC2A-5E5B479C43DF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FB35-7ABF-492C-9FC2-AD2FB7857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85CA-284A-47DB-98F9-DA7F92E35744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7EA0-5000-45FF-9610-7E3B7883A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32F-B72E-496E-BA30-508BBAE66725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51DF-65B4-4F62-AE26-A51FEE3BF7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7B90B6-FFA9-485B-A02B-408823A7E873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183B7B-75BC-4BAB-B329-35F8F90E60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3A96-A319-4164-AB91-7A35F93AD311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C924-8D10-481E-9993-86AC15110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7CFE5A-FFC1-45C7-A426-7CFC6C0D8F95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C2D2D9-AB4A-429A-8742-CF5CABA68A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5230A9-F06B-49BD-AB36-6B6358A3F4ED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C674D2-08DD-47D7-9854-7D9E4A162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8EBD22-E7D4-489F-B7A9-540FB40C20E6}" type="datetimeFigureOut">
              <a:rPr lang="ru-RU"/>
              <a:pPr>
                <a:defRPr/>
              </a:pPr>
              <a:t>30.03.2021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4355ADA-4567-4129-A2AB-BBAFDAD65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hyperlink" Target="http://www.forma-kem.ru/" TargetMode="Externa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rma-kem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619672" y="404664"/>
            <a:ext cx="6984776" cy="659735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ШКОЛЬНАЯ ФОРМА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НА ЗАКАЗ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для классов и школ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ru-RU" sz="28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коллекции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«ГЕОМЕТРИЯ» </a:t>
            </a:r>
            <a:r>
              <a:rPr lang="ru-RU" sz="24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(5-11 классы)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Отдел по работе с заказами ООО «Апельсин»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г. Кемерово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Руководитель - Надежда Владимировна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+7(3842) 76-76-01, +7(951) 578 60 80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ooo.apelsin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vk.com/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ozorniki_kem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ozorniki_kemerovo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ok.ozorniki.kem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www.forma-kem.ru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Данная презентация является собственностью ООО «Апельсин»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не может быть использована без разрешения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548680"/>
            <a:ext cx="2521127" cy="21442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38125"/>
            <a:ext cx="84963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Сорочка для мальчика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(приталенная,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стрейч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на кнопках)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Ткань: хлопок – 95%,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эластан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5%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Цвет:  голубой, белый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Рост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64                                                       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Цена 700 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4934" y="6447472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Сорочка короткий рукав школьная однотонная (голубой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8488"/>
            <a:ext cx="5127625" cy="39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5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323528" y="359079"/>
            <a:ext cx="4331147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2400" b="1" dirty="0"/>
              <a:t>КОМПЛЕКТ </a:t>
            </a:r>
          </a:p>
          <a:p>
            <a:r>
              <a:rPr lang="ru-RU" sz="2400" b="1" dirty="0"/>
              <a:t>Жилет с юбкой </a:t>
            </a:r>
            <a:r>
              <a:rPr lang="ru-RU" sz="2400" b="1" dirty="0" err="1"/>
              <a:t>полусолнце</a:t>
            </a:r>
            <a:endParaRPr lang="ru-RU" sz="2400" b="1" dirty="0"/>
          </a:p>
          <a:p>
            <a:br>
              <a:rPr lang="ru-RU" dirty="0"/>
            </a:br>
            <a:r>
              <a:rPr lang="ru-RU" b="1" dirty="0"/>
              <a:t>Жилет: </a:t>
            </a:r>
            <a:r>
              <a:rPr lang="ru-RU" dirty="0"/>
              <a:t>на </a:t>
            </a:r>
            <a:r>
              <a:rPr lang="ru-RU" dirty="0" err="1"/>
              <a:t>подкладе</a:t>
            </a:r>
            <a:r>
              <a:rPr lang="ru-RU" dirty="0"/>
              <a:t>, полуприлегающего силуэта  центральной застежкой на петли-пуговицы. Передняя полочка с карманом в «листочку», с рельефным подрезным бочком.</a:t>
            </a:r>
          </a:p>
          <a:p>
            <a:endParaRPr lang="ru-RU" dirty="0"/>
          </a:p>
          <a:p>
            <a:r>
              <a:rPr lang="ru-RU" b="1" dirty="0"/>
              <a:t>Юбка:</a:t>
            </a:r>
            <a:r>
              <a:rPr lang="ru-RU" dirty="0"/>
              <a:t> на </a:t>
            </a:r>
            <a:r>
              <a:rPr lang="ru-RU" dirty="0" err="1"/>
              <a:t>подкладе</a:t>
            </a:r>
            <a:r>
              <a:rPr lang="ru-RU" dirty="0"/>
              <a:t>, на поясе с широкой резинкой и 2-мя карманами.</a:t>
            </a:r>
          </a:p>
          <a:p>
            <a:br>
              <a:rPr lang="ru-RU" sz="1600" dirty="0"/>
            </a:br>
            <a:r>
              <a:rPr lang="ru-RU" sz="1600" dirty="0"/>
              <a:t>Ткань верха: 2% - </a:t>
            </a:r>
            <a:r>
              <a:rPr lang="ru-RU" sz="1600" dirty="0" err="1"/>
              <a:t>эластан</a:t>
            </a:r>
            <a:r>
              <a:rPr lang="ru-RU" sz="1600" dirty="0"/>
              <a:t>, 31% - вискоза, 67% - п/э</a:t>
            </a:r>
          </a:p>
          <a:p>
            <a:r>
              <a:rPr lang="ru-RU" sz="1600" dirty="0" err="1"/>
              <a:t>Подклад</a:t>
            </a:r>
            <a:r>
              <a:rPr lang="ru-RU" sz="1600" dirty="0"/>
              <a:t>: 50% - вискоза, 50% - п/э</a:t>
            </a:r>
            <a:br>
              <a:rPr lang="ru-RU" sz="1600" dirty="0"/>
            </a:br>
            <a:endParaRPr lang="ru-RU" sz="1600" dirty="0"/>
          </a:p>
          <a:p>
            <a:r>
              <a:rPr lang="ru-RU" b="1" dirty="0"/>
              <a:t>ЦЕНА: Размер 80-100 </a:t>
            </a:r>
            <a:r>
              <a:rPr lang="ru-RU" sz="2800" b="1" dirty="0"/>
              <a:t>3140</a:t>
            </a:r>
            <a:r>
              <a:rPr lang="ru-RU" b="1" dirty="0"/>
              <a:t> руб.</a:t>
            </a:r>
          </a:p>
          <a:p>
            <a:r>
              <a:rPr lang="ru-RU" b="1" dirty="0"/>
              <a:t>            </a:t>
            </a:r>
          </a:p>
        </p:txBody>
      </p:sp>
      <p:pic>
        <p:nvPicPr>
          <p:cNvPr id="8194" name="Picture 2" descr="5-11 класс Комплект Жилет с Юбкой полусолнце  с 5 по 11 класс си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51" y="260647"/>
            <a:ext cx="3257349" cy="57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1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4427984" y="189982"/>
            <a:ext cx="432048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2400" b="1" dirty="0"/>
              <a:t>КОМПЛЕКТ </a:t>
            </a:r>
            <a:endParaRPr lang="en-US" sz="2400" b="1" dirty="0"/>
          </a:p>
          <a:p>
            <a:r>
              <a:rPr lang="ru-RU" sz="2400" b="1" dirty="0"/>
              <a:t>Жилет с юбкой на запах</a:t>
            </a:r>
          </a:p>
          <a:p>
            <a:br>
              <a:rPr lang="ru-RU" sz="1600" dirty="0"/>
            </a:br>
            <a:r>
              <a:rPr lang="ru-RU" sz="1600" b="1" dirty="0"/>
              <a:t>Жилет: </a:t>
            </a:r>
            <a:r>
              <a:rPr lang="ru-RU" sz="1600" dirty="0"/>
              <a:t>на </a:t>
            </a:r>
            <a:r>
              <a:rPr lang="ru-RU" sz="1600" dirty="0" err="1"/>
              <a:t>подкладе</a:t>
            </a:r>
            <a:r>
              <a:rPr lang="ru-RU" sz="1600" dirty="0"/>
              <a:t>, полуприлегающего силуэта  центральной застежкой на петли-пуговицы. Передняя полочка с карманом в «листочку», с рельефным подрезным бочком.</a:t>
            </a:r>
          </a:p>
          <a:p>
            <a:endParaRPr lang="ru-RU" sz="1600" b="1" dirty="0"/>
          </a:p>
          <a:p>
            <a:r>
              <a:rPr lang="ru-RU" sz="1600" b="1" dirty="0"/>
              <a:t>Юбка:</a:t>
            </a:r>
            <a:r>
              <a:rPr lang="ru-RU" sz="1600" dirty="0"/>
              <a:t> На поясе и регулировкой в поясе (резинка на убывание). Крой по косой, юбка слегка расклешенная, с семью глубокими односторонними складками спереди, на запах. Два кармана в боковых швах. Запах дает возможность регулировать объем по талии юбки.  </a:t>
            </a:r>
          </a:p>
          <a:p>
            <a:br>
              <a:rPr lang="ru-RU" sz="1600" dirty="0"/>
            </a:br>
            <a:r>
              <a:rPr lang="ru-RU" sz="1600" dirty="0"/>
              <a:t>Ткань верха: 2% - </a:t>
            </a:r>
            <a:r>
              <a:rPr lang="ru-RU" sz="1600" dirty="0" err="1"/>
              <a:t>эластан</a:t>
            </a:r>
            <a:r>
              <a:rPr lang="ru-RU" sz="1600" dirty="0"/>
              <a:t>, 31% - вискоза, 67% - п/э</a:t>
            </a:r>
          </a:p>
          <a:p>
            <a:r>
              <a:rPr lang="ru-RU" sz="1600" dirty="0" err="1"/>
              <a:t>Подклад</a:t>
            </a:r>
            <a:r>
              <a:rPr lang="ru-RU" sz="1600" dirty="0"/>
              <a:t>: 50% - вискоза, 50% - п/э</a:t>
            </a:r>
            <a:br>
              <a:rPr lang="ru-RU" sz="1600" dirty="0"/>
            </a:br>
            <a:r>
              <a:rPr lang="ru-RU" b="1" dirty="0"/>
              <a:t>ЦЕНА: Размер 80-100 </a:t>
            </a:r>
            <a:r>
              <a:rPr lang="ru-RU" sz="2800" b="1" dirty="0"/>
              <a:t>- 3260</a:t>
            </a:r>
            <a:r>
              <a:rPr lang="ru-RU" b="1" dirty="0"/>
              <a:t> руб.</a:t>
            </a:r>
          </a:p>
          <a:p>
            <a:r>
              <a:rPr lang="ru-RU" b="1" dirty="0"/>
              <a:t>            </a:t>
            </a:r>
          </a:p>
        </p:txBody>
      </p:sp>
      <p:pic>
        <p:nvPicPr>
          <p:cNvPr id="8198" name="Picture 6" descr="ÐÐ¾Ð¼Ð¿Ð»ÐµÐºÑ ÑÐºÐ¾Ð»ÑÐ½ÑÐ¹ Ð´Ð»Ñ Ð´ÐµÐ²Ð¾ÑÐºÐ¸ (Ð¶Ð¸Ð»ÐµÑ Ð¸ ÑÐ±ÐºÐ° Ñ Ð·Ð°Ð¿Ð°ÑÐ¾Ð¼) Ñ 5 Ð¿Ð¾ 11 ÐºÐ»Ð°Ñ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600400" cy="65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0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4295328" y="60593"/>
            <a:ext cx="4153793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2400" b="1" dirty="0"/>
              <a:t>КОМПЛЕКТ </a:t>
            </a:r>
          </a:p>
          <a:p>
            <a:r>
              <a:rPr lang="ru-RU" sz="2400" b="1" dirty="0"/>
              <a:t>Кардиган молодежный с юбкой-колокол</a:t>
            </a:r>
          </a:p>
          <a:p>
            <a:br>
              <a:rPr lang="ru-RU" dirty="0"/>
            </a:br>
            <a:r>
              <a:rPr lang="ru-RU" sz="1600" b="1" dirty="0"/>
              <a:t>Жакет</a:t>
            </a:r>
            <a:r>
              <a:rPr lang="ru-RU" sz="1600" dirty="0"/>
              <a:t>: Элегантная модель прямого силуэта для девочки подросткового возраста. Жакет удлиненный до середины бедра, без застежки, с карманами в «листочку», по горловине узкий воротник стойка. Изделие на </a:t>
            </a:r>
            <a:r>
              <a:rPr lang="ru-RU" sz="1600" dirty="0" err="1"/>
              <a:t>подкладе</a:t>
            </a:r>
            <a:r>
              <a:rPr lang="ru-RU" sz="1600" dirty="0"/>
              <a:t>.</a:t>
            </a:r>
          </a:p>
          <a:p>
            <a:br>
              <a:rPr lang="ru-RU" sz="1600" dirty="0"/>
            </a:br>
            <a:r>
              <a:rPr lang="ru-RU" sz="1600" b="1" dirty="0"/>
              <a:t>Юбка</a:t>
            </a:r>
            <a:r>
              <a:rPr lang="ru-RU" sz="1600" dirty="0"/>
              <a:t>: Модель "колокол" раскроена "по косой". Юбка слегка расклешенная, на поясе и регулировкой в поясе (резинка на убывание). Юбка на </a:t>
            </a:r>
            <a:r>
              <a:rPr lang="ru-RU" sz="1600" dirty="0" err="1"/>
              <a:t>подкладе</a:t>
            </a:r>
            <a:r>
              <a:rPr lang="ru-RU" sz="1600" dirty="0"/>
              <a:t>, с 2-мя карманами.</a:t>
            </a:r>
          </a:p>
          <a:p>
            <a:br>
              <a:rPr lang="ru-RU" sz="1600" dirty="0"/>
            </a:br>
            <a:r>
              <a:rPr lang="ru-RU" sz="1600" dirty="0"/>
              <a:t>Ткань верха: 2% - </a:t>
            </a:r>
            <a:r>
              <a:rPr lang="ru-RU" sz="1600" dirty="0" err="1"/>
              <a:t>эластан</a:t>
            </a:r>
            <a:r>
              <a:rPr lang="ru-RU" sz="1600" dirty="0"/>
              <a:t>, 31% - вискоза, 67% - п/э</a:t>
            </a:r>
          </a:p>
          <a:p>
            <a:r>
              <a:rPr lang="ru-RU" sz="1600" dirty="0" err="1"/>
              <a:t>Подклад</a:t>
            </a:r>
            <a:r>
              <a:rPr lang="ru-RU" sz="1600" dirty="0"/>
              <a:t>: 50% - вискоза, 50% - п/э</a:t>
            </a:r>
            <a:br>
              <a:rPr lang="ru-RU" sz="1600" dirty="0"/>
            </a:br>
            <a:endParaRPr lang="ru-RU" sz="1600" dirty="0"/>
          </a:p>
          <a:p>
            <a:r>
              <a:rPr lang="ru-RU" b="1" dirty="0"/>
              <a:t>ЦЕНА: Размер 80-100</a:t>
            </a:r>
            <a:r>
              <a:rPr lang="ru-RU" sz="2800" b="1" dirty="0"/>
              <a:t> 3390</a:t>
            </a:r>
            <a:r>
              <a:rPr lang="ru-RU" b="1" dirty="0"/>
              <a:t> руб.</a:t>
            </a:r>
          </a:p>
          <a:p>
            <a:r>
              <a:rPr lang="ru-RU" b="1" dirty="0"/>
              <a:t>            </a:t>
            </a:r>
          </a:p>
        </p:txBody>
      </p:sp>
      <p:pic>
        <p:nvPicPr>
          <p:cNvPr id="9220" name="Picture 4" descr="5-11 ÐºÐ»Ð°ÑÑ ÐÐ¾Ð¼Ð¿Ð»ÐµÐºÑ Ð¶Ð°ÐºÐµÑ ÑÐ´Ð»Ð¸Ð½ÐµÐ½Ð½ÑÐ¹ Ñ ÑÐ±ÐºÐ¾Ð¹ ÐºÐ¾Ð»Ð¾ÐºÐ¾Ð». Ð¦ÐµÐ½Ð°-Ð¾Ñ ÑÐ°Ð·Ð¼Ðµ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744416" cy="66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1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48989"/>
            <a:ext cx="412648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Юбка прямая 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(д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ля 5-11кл.)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Юбка для девочки старшего школьного и подросткового возраста прямого силуэта, с застежкой "молния" и 2-мя карманами.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Серый, Черный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 146-176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 ткани верха: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2% -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эластан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31% - вискоза, 67%-п/э</a:t>
            </a:r>
          </a:p>
          <a:p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Подклад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 - вискоза, 50% - п/э</a:t>
            </a:r>
          </a:p>
          <a:p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ЦЕНА: Размер 80-100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1550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руб.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0"/>
            <a:ext cx="2736304" cy="612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0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646" y="226424"/>
            <a:ext cx="461849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Юбка в мягкую складку 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(для 1-11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кл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.)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На две петли – пуговицы. Юбка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прямом поясе, с регулировкой на перфорированную резинку,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со шлевками под ремень.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пояса заложены в круговую мягкие складки. Застежка «молния» в шве,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с карманами в боковых швах,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подкладе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. 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Клетка серый/белый/красный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 116-176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ЦЕНА: Размер 80-100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1620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руб.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Пояс – 90 руб.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4509120"/>
            <a:ext cx="3528392" cy="21225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636">
            <a:off x="5466875" y="252416"/>
            <a:ext cx="2282072" cy="60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2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563" y="4872984"/>
            <a:ext cx="40324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Юбка на запах (для 1-11 </a:t>
            </a:r>
            <a:r>
              <a:rPr lang="ru-RU" sz="2000" b="1" dirty="0" err="1">
                <a:solidFill>
                  <a:srgbClr val="363636"/>
                </a:solidFill>
                <a:latin typeface="Arial" panose="020B0604020202020204" pitchFamily="34" charset="0"/>
              </a:rPr>
              <a:t>кл</a:t>
            </a:r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.)</a:t>
            </a:r>
          </a:p>
          <a:p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</a:rPr>
              <a:t>На две петли – пуговицы, с карманами в боковых швах, с двумя складками по переднему полотнищу на </a:t>
            </a:r>
            <a:r>
              <a:rPr lang="ru-RU" dirty="0" err="1">
                <a:solidFill>
                  <a:srgbClr val="363636"/>
                </a:solidFill>
                <a:latin typeface="Arial" panose="020B0604020202020204" pitchFamily="34" charset="0"/>
              </a:rPr>
              <a:t>подкладе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</a:rPr>
              <a:t>. 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ЦЕНА: Размер 80-100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1690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руб.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8558" y="4910713"/>
            <a:ext cx="41764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Юбка п/солнце (для 1-11 </a:t>
            </a:r>
            <a:r>
              <a:rPr lang="ru-RU" sz="2000" b="1" dirty="0" err="1">
                <a:solidFill>
                  <a:srgbClr val="363636"/>
                </a:solidFill>
                <a:latin typeface="Arial" panose="020B0604020202020204" pitchFamily="34" charset="0"/>
              </a:rPr>
              <a:t>кл</a:t>
            </a:r>
            <a:r>
              <a:rPr lang="ru-RU" sz="2000" b="1" dirty="0">
                <a:solidFill>
                  <a:srgbClr val="363636"/>
                </a:solidFill>
                <a:latin typeface="Arial" panose="020B0604020202020204" pitchFamily="34" charset="0"/>
              </a:rPr>
              <a:t>.)</a:t>
            </a:r>
          </a:p>
          <a:p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</a:rPr>
              <a:t>На широкой резинке по поясу, с карманами в боковых швах, на </a:t>
            </a:r>
            <a:r>
              <a:rPr lang="ru-RU" dirty="0" err="1">
                <a:solidFill>
                  <a:srgbClr val="363636"/>
                </a:solidFill>
                <a:latin typeface="Arial" panose="020B0604020202020204" pitchFamily="34" charset="0"/>
              </a:rPr>
              <a:t>подкладе</a:t>
            </a:r>
            <a:r>
              <a:rPr lang="ru-RU" dirty="0">
                <a:solidFill>
                  <a:srgbClr val="363636"/>
                </a:solidFill>
                <a:latin typeface="Arial" panose="020B0604020202020204" pitchFamily="34" charset="0"/>
              </a:rPr>
              <a:t>. 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ЦЕНА: Размер 80-100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1570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1"/>
            <a:ext cx="2088232" cy="4841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07519"/>
            <a:ext cx="2301351" cy="48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32656"/>
            <a:ext cx="37444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Брюки для девочки 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(для 1-11кл.)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Брюки: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подкладе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на поясе с широкой резинкой и 2-мя карманами в швах.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Серый, Черный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 116-176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 ткани верха: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2% -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эластан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31% - вискоза, 67%-п/э</a:t>
            </a:r>
          </a:p>
          <a:p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Подклад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 - вискоза, 50% - п/э</a:t>
            </a:r>
          </a:p>
          <a:p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ЦЕНА: Размер 80-100 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2050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руб.</a:t>
            </a: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Брюки для девочки зауженные (синий, черный) 152-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80320" cy="60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48" y="3244961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6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0488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179512" y="307434"/>
            <a:ext cx="25923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ГАЛСТУКИ в ассортименте:</a:t>
            </a:r>
          </a:p>
          <a:p>
            <a:pPr algn="ctr"/>
            <a:endParaRPr lang="ru-RU" b="1" dirty="0"/>
          </a:p>
          <a:p>
            <a:pPr marL="285750" indent="-285750" algn="ctr">
              <a:buFontTx/>
              <a:buChar char="-"/>
            </a:pPr>
            <a:r>
              <a:rPr lang="ru-RU" b="1" dirty="0"/>
              <a:t>однотонный на фиксаторе</a:t>
            </a:r>
          </a:p>
          <a:p>
            <a:pPr algn="ctr"/>
            <a:endParaRPr lang="ru-RU" sz="1000" b="1" dirty="0"/>
          </a:p>
          <a:p>
            <a:pPr marL="285750" indent="-285750" algn="ctr">
              <a:buFontTx/>
              <a:buChar char="-"/>
            </a:pPr>
            <a:r>
              <a:rPr lang="ru-RU" b="1" dirty="0"/>
              <a:t>в клетку КЛАССИКА </a:t>
            </a:r>
            <a:endParaRPr lang="ru-RU" sz="1000" b="1" dirty="0"/>
          </a:p>
          <a:p>
            <a:pPr algn="ctr"/>
            <a:endParaRPr lang="ru-RU" sz="1000" b="1" dirty="0"/>
          </a:p>
          <a:p>
            <a:pPr algn="ctr"/>
            <a:r>
              <a:rPr lang="ru-RU" b="1" dirty="0"/>
              <a:t>- в клетку БАНТ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/>
              <a:t>Цена 220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827390" y="3933056"/>
            <a:ext cx="25923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ГАЛСТУК - Ласточка</a:t>
            </a:r>
          </a:p>
          <a:p>
            <a:pPr algn="ctr"/>
            <a:r>
              <a:rPr lang="ru-RU" b="1" dirty="0"/>
              <a:t>в клетку </a:t>
            </a:r>
          </a:p>
          <a:p>
            <a:pPr algn="ctr"/>
            <a:endParaRPr lang="ru-RU" b="1" dirty="0"/>
          </a:p>
          <a:p>
            <a:pPr algn="ctr"/>
            <a:r>
              <a:rPr lang="ru-RU" sz="2400" b="1" dirty="0"/>
              <a:t>Цена 250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19" y="362969"/>
            <a:ext cx="2484985" cy="2981982"/>
          </a:xfrm>
          <a:prstGeom prst="rect">
            <a:avLst/>
          </a:prstGeom>
        </p:spPr>
      </p:pic>
      <p:pic>
        <p:nvPicPr>
          <p:cNvPr id="10248" name="Picture 8" descr="5-11 ÐºÐ»Ð°ÑÑ ÐÐ°Ð»ÑÑÑÐº-ÐÐ°ÑÑÐ¾ÑÐºÐ° Ð´Ð»Ñ Ð´ÐµÐ²Ð¾ÑÐºÐ¸ Ð² ÐºÐ»ÐµÑÐºÑ ÑÐ¸Ð½Ð¸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57" y="362969"/>
            <a:ext cx="3993543" cy="30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5-11 класс Галстук на резинке в клетку син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1" y="3455146"/>
            <a:ext cx="1608797" cy="31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5-11 класс Галстук-бант в клетку для девочки сини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19" y="3573064"/>
            <a:ext cx="2046920" cy="30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64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89825"/>
            <a:ext cx="3078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Сумка именная с вышивкой, карманом на замке и светоотражателем</a:t>
            </a:r>
          </a:p>
        </p:txBody>
      </p:sp>
      <p:pic>
        <p:nvPicPr>
          <p:cNvPr id="8" name="Picture 4" descr="Ð¡ÑÐ¼ÐºÐ° Ð´Ð»Ñ ÑÐ¼ÐµÐ½Ð½Ð¾Ð¹ Ð¾Ð±ÑÐ²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43301"/>
            <a:ext cx="1853832" cy="22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умка для сменной обув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2257399" cy="24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6021288"/>
            <a:ext cx="173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Цена 490 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5075892"/>
            <a:ext cx="173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Цена 490 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88840"/>
            <a:ext cx="2213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Цвет: Бордовый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Синий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5" y="116632"/>
            <a:ext cx="372616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9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188640"/>
            <a:ext cx="3773225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Условия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предзаказа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Прием заявок на пошив по ценам  ОПТА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по 30 апреля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 (1 классы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по 15 мая)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Редактирование заказов –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 до 30 апреля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Рассрочка по платежам –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март - апрель - май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Предоплата 100% –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до 31 мая.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Частично оплаченная форма передается для выкупа по ценам розницы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Примерка с выдачей формы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июль,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август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Обмен формы по размерам (при сохранности товарного вида)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- июль, август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6381328"/>
            <a:ext cx="309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4" y="3560633"/>
            <a:ext cx="4040873" cy="3225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50" y="0"/>
            <a:ext cx="3057680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988" y="957759"/>
            <a:ext cx="769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ea typeface="Microsoft YaHei" charset="-122"/>
                <a:cs typeface="Arial" pitchFamily="34" charset="0"/>
              </a:rPr>
              <a:t>При заказе от 30 шт. – цена 190 руб. При заказе от 70 шт. – цена 150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ea typeface="Microsoft YaHei" charset="-122"/>
                <a:cs typeface="Arial" pitchFamily="34" charset="0"/>
              </a:rPr>
              <a:t>При заказе от 100 шт. – цена 130 руб.</a:t>
            </a:r>
            <a:endParaRPr lang="ru-RU" sz="1200" b="1" dirty="0">
              <a:latin typeface="+mn-lt"/>
              <a:ea typeface="Microsoft YaHei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50" y="333375"/>
            <a:ext cx="73977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ea typeface="Microsoft YaHei" charset="-122"/>
                <a:cs typeface="Arial" pitchFamily="34" charset="0"/>
              </a:rPr>
              <a:t>Шевроны-эмблемы  под заказ</a:t>
            </a:r>
            <a:endParaRPr lang="ru-RU" dirty="0"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3082" y="1828688"/>
            <a:ext cx="6259512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ea typeface="Microsoft YaHei" charset="-122"/>
                <a:cs typeface="Arial" pitchFamily="34" charset="0"/>
              </a:rPr>
              <a:t>Повторное изготовление – от 20 шт. по цене первого заказа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ea typeface="Microsoft YaHei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775" y="2349500"/>
            <a:ext cx="39608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Разработка индивидуального дизайна макета – бесплатно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Выбор материалов и цвета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Изготовление образца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Исполнение рисунка – машинная вышивка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Microsoft YaHei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Microsoft YaHei" charset="-122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Microsoft YaHei" charset="-122"/>
            </a:endParaRPr>
          </a:p>
        </p:txBody>
      </p:sp>
      <p:pic>
        <p:nvPicPr>
          <p:cNvPr id="25608" name="Picture 5" descr="V:\ШКОЛА\Школа 2015\Шевроны\Гимназия 25_шеврон_утвержде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138" y="4718050"/>
            <a:ext cx="152876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7" descr="V:\ШКОЛА\Школа 2015\Шевроны\школа№5_(4452)5,5с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3813" y="5060950"/>
            <a:ext cx="1873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2" descr="V:\ШКОЛА\Школа 2015\Шевроны\27012016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0588" y="5078413"/>
            <a:ext cx="16573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02388" y="0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32" y="2682978"/>
            <a:ext cx="1966200" cy="1845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2" y="4905742"/>
            <a:ext cx="1844824" cy="1844824"/>
          </a:xfrm>
          <a:prstGeom prst="rect">
            <a:avLst/>
          </a:prstGeom>
        </p:spPr>
      </p:pic>
      <p:pic>
        <p:nvPicPr>
          <p:cNvPr id="15" name="Рисунок 14" descr="\\Server-1c\Папка обмена\ЗАКАЗЫ_ПРОГРАММЫ\СОГЛАСОВАНИЕ\Заказы КАТЯ\715 АПЕЛЬСИН\ШВ Школа №7 (50х65мм, габардин бордовый, шелк) КОМП_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2" y="2682977"/>
            <a:ext cx="1537098" cy="2035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48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57673-14A5-4A3B-954E-1DAFE3D2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9" y="-65317"/>
            <a:ext cx="7459075" cy="10191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заказов и выдача осуществляется </a:t>
            </a:r>
            <a:b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шоу-руме «Апельсин»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411B00-27AB-47DA-B791-8DAEBCB7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340716"/>
            <a:ext cx="3672408" cy="24014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7CF621-CA16-4AB8-A9E8-665B640BFD6C}"/>
              </a:ext>
            </a:extLst>
          </p:cNvPr>
          <p:cNvSpPr/>
          <p:nvPr/>
        </p:nvSpPr>
        <p:spPr>
          <a:xfrm>
            <a:off x="107504" y="2924944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Мы находимся по адресу: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г. Кемерово,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пр-кт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Октябрьский, 28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Остановка «Газета редакции «Кузбасс»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+7 (951) 578 66 70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+7 (951) 578 60 80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110153-4E20-43C1-A51A-F699D1362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45" y="1501487"/>
            <a:ext cx="4155253" cy="52086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5D4043-7F92-4E0F-BB43-05FFFAE6C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77" y="991791"/>
            <a:ext cx="1869032" cy="18462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33A0FA-72AF-439B-96F4-DF7D460F1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9040"/>
            <a:ext cx="554467" cy="3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3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2080" y="260648"/>
            <a:ext cx="3402658" cy="66325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Жилет вязаный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Классический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(для 1-11 </a:t>
            </a:r>
            <a:r>
              <a:rPr lang="ru-RU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Пр-во Россия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Состав: 50% хлопок, 50% акрил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Цвет: СИНИЙ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 122 - 146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Цена 790 р.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 152 - 176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Цена 890 р.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Нестандартный размер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Цена + 200 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0488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5-11 класс Жилет вязаный синий 5-11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204"/>
            <a:ext cx="2160240" cy="37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Жилет вязаный синий, школьный, 1-4 клас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38689"/>
            <a:ext cx="276846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6431" y="116632"/>
            <a:ext cx="468051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Жилет для мальчика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(для 1-11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Жилет: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подрезным бочком в клетку и застежкой-пуговицами по центру полочки, с двумя карманами,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хлястиком сзади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16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Размер 28-52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Цена: 1240/ 1300/ 1470р.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Цена (размер+):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1290/ 1390/ 1520р.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2700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5-11 класс Жилет школьный для мальчика синий с клет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55239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6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448" y="260648"/>
            <a:ext cx="4536504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Брюки для мальчика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(для 1-11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Брюки: </a:t>
            </a:r>
            <a:r>
              <a:rPr lang="ru-RU" dirty="0">
                <a:latin typeface="Arial" pitchFamily="34" charset="0"/>
                <a:cs typeface="Arial" pitchFamily="34" charset="0"/>
              </a:rPr>
              <a:t>со стрелками,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dirty="0">
                <a:latin typeface="Arial" pitchFamily="34" charset="0"/>
                <a:cs typeface="Arial" pitchFamily="34" charset="0"/>
              </a:rPr>
              <a:t> ниже колена спереди, на поясе с регуляторами, 2-мя карманами,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dirty="0">
                <a:latin typeface="Arial" pitchFamily="34" charset="0"/>
                <a:cs typeface="Arial" pitchFamily="34" charset="0"/>
              </a:rPr>
              <a:t>, низ подшит тесьмой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Ткань: 35% вискоза, 65% ПЭ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Цвет: синий, черный, серый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Рост 146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Размер 28-52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Цена: 1540/ 1640/ 2150р.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Цена размер+: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1590/ 1690/ 2150р.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2700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Брюки школьные для мальчика с 1 по 4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55239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7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0488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208906" y="4826427"/>
            <a:ext cx="25923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ГАЛСТУК </a:t>
            </a:r>
          </a:p>
          <a:p>
            <a:pPr algn="ctr"/>
            <a:r>
              <a:rPr lang="ru-RU" b="1" dirty="0"/>
              <a:t>однотонный на фиксаторе</a:t>
            </a:r>
          </a:p>
          <a:p>
            <a:pPr algn="ctr"/>
            <a:r>
              <a:rPr lang="ru-RU" b="1" dirty="0"/>
              <a:t>35см и 42см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/>
              <a:t>Цена 220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15370" name="Picture 10" descr="5-11 класс Галстук на фиксаторе 42с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37" y="2744036"/>
            <a:ext cx="2160042" cy="1972367"/>
          </a:xfrm>
          <a:prstGeom prst="rect">
            <a:avLst/>
          </a:prstGeom>
          <a:noFill/>
        </p:spPr>
      </p:pic>
      <p:pic>
        <p:nvPicPr>
          <p:cNvPr id="7170" name="Picture 2" descr="ÐÐ°Ð»ÑÑÑÐº Ð½Ð° ÑÐ¸ÐºÑÐ°ÑÐ¾ÑÐµ Ð±Ð¾ÑÐ´Ð¾Ð²ÑÐ¹/ÑÐ¸Ð½Ð¸Ð¹/ÑÐµÑÐ½ÑÐ¹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38" y="295318"/>
            <a:ext cx="3345419" cy="25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940152" y="2996952"/>
            <a:ext cx="25923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ГАЛСТУК </a:t>
            </a:r>
          </a:p>
          <a:p>
            <a:pPr algn="ctr"/>
            <a:r>
              <a:rPr lang="ru-RU" b="1" dirty="0"/>
              <a:t>в клетку </a:t>
            </a:r>
          </a:p>
          <a:p>
            <a:pPr algn="ctr"/>
            <a:r>
              <a:rPr lang="ru-RU" b="1" dirty="0"/>
              <a:t>на резинке</a:t>
            </a:r>
          </a:p>
          <a:p>
            <a:pPr algn="ctr"/>
            <a:r>
              <a:rPr lang="ru-RU" b="1" dirty="0"/>
              <a:t>35см </a:t>
            </a:r>
          </a:p>
          <a:p>
            <a:pPr algn="ctr"/>
            <a:endParaRPr lang="ru-RU" b="1" dirty="0"/>
          </a:p>
          <a:p>
            <a:pPr algn="ctr"/>
            <a:r>
              <a:rPr lang="ru-RU" sz="2400" b="1" dirty="0"/>
              <a:t>Цена 220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31481" y="2996952"/>
            <a:ext cx="25923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ШЕВРОН </a:t>
            </a:r>
          </a:p>
          <a:p>
            <a:pPr algn="ctr"/>
            <a:r>
              <a:rPr lang="ru-RU" b="1" dirty="0"/>
              <a:t>школьный </a:t>
            </a:r>
          </a:p>
          <a:p>
            <a:pPr algn="ctr"/>
            <a:r>
              <a:rPr lang="ru-RU" b="1" dirty="0"/>
              <a:t>(эмблема) </a:t>
            </a:r>
          </a:p>
          <a:p>
            <a:pPr algn="ctr"/>
            <a:r>
              <a:rPr lang="ru-RU" b="1" dirty="0"/>
              <a:t>с вышивкой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/>
              <a:t>Цена 130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4102" name="Picture 6" descr="5-11 ÐºÐ»Ð°ÑÑ ÐÐ°Ð»ÑÑÑÐº Ð½Ð° ÑÐµÐ·Ð¸Ð½ÐºÐµ Ð² ÐºÐ»ÐµÑÐºÑ &quot;ÐÐµÐ¾Ð¼ÐµÑÑÐ¸Ñ&quot; ÑÐ¸Ð½Ð¸Ð¹/Ð³Ð¾Ð»ÑÐ±Ð¾Ð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37" y="183091"/>
            <a:ext cx="3369663" cy="25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90" y="261765"/>
            <a:ext cx="2315183" cy="25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1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38125"/>
            <a:ext cx="84963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Сорочка для мальчика длинный рукав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Ткань: хлопок – 80%, ПЭ – 20%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Цвет:  голубой, белый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Рост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64                                                                 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Цена 490 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4934" y="6447472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Сорочка (80% ХБ) однотонная длин. рукав (т.голубой) 116-1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3888557" cy="316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рочка (80% ХБ) однотонная длин.рукав (белый) 116-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9911"/>
            <a:ext cx="2808312" cy="439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2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Ð¡Ð¾ÑÐ¾ÑÐºÐ° ÐºÐ¾ÑÐ¾ÑÐºÐ¸Ð¹ ÑÑÐºÐ°Ð² ÑÐºÐ¾Ð»ÑÐ½Ð°Ñ Ð¾Ð´Ð½Ð¾ÑÐ¾Ð½Ð½Ð°Ñ (Ð³Ð¾Ð»ÑÐ±Ð¾Ð¹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116"/>
            <a:ext cx="3384376" cy="65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88" y="238125"/>
            <a:ext cx="84963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Сорочка для мальчика короткий рукав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Ткань: хлопок – 80%, ПЭ – 20%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Цвет:  голубой, белый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Рост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70                                                                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Цена 490 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Ð¡Ð¾ÑÐ¾ÑÐºÐ° ÐºÐ¾ÑÐ¾ÑÐºÐ¸Ð¹ ÑÑÐºÐ°Ð² ÑÐºÐ¾Ð»ÑÐ½Ð°Ñ Ð¾Ð´Ð½Ð¾ÑÐ¾Ð½Ð½Ð°Ñ (Ð±ÐµÐ»ÑÐ¹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57418"/>
            <a:ext cx="2808312" cy="43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1438" y="6456230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0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38125"/>
            <a:ext cx="84963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Сорочка для мальчика (ткань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модал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Ткань: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модал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50%, ХБ – 50%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Цвет:  голубой, белый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Рост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64, короткий и длинный рукава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14934" y="6447472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Сорочка короткий рукав школьная однотонная (голубой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6757"/>
            <a:ext cx="4092079" cy="31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орочка (модал 50%) длинный рукав, с отделкой, классика 116-1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83" y="2016757"/>
            <a:ext cx="4125830" cy="312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51127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Цена 650 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90798" y="5540115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Цена 770 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3743</TotalTime>
  <Words>902</Words>
  <Application>Microsoft Office PowerPoint</Application>
  <PresentationFormat>Экран (4:3)</PresentationFormat>
  <Paragraphs>242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заказов и выдача осуществляется  в шоу-руме «Апельсин»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okt28</cp:lastModifiedBy>
  <cp:revision>175</cp:revision>
  <cp:lastPrinted>2016-01-26T17:28:41Z</cp:lastPrinted>
  <dcterms:created xsi:type="dcterms:W3CDTF">2016-01-26T09:39:52Z</dcterms:created>
  <dcterms:modified xsi:type="dcterms:W3CDTF">2021-03-30T06:13:55Z</dcterms:modified>
</cp:coreProperties>
</file>