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76" r:id="rId11"/>
    <p:sldId id="265" r:id="rId12"/>
    <p:sldId id="264" r:id="rId13"/>
    <p:sldId id="284" r:id="rId14"/>
    <p:sldId id="266" r:id="rId15"/>
    <p:sldId id="272" r:id="rId16"/>
    <p:sldId id="270" r:id="rId17"/>
    <p:sldId id="286" r:id="rId18"/>
    <p:sldId id="287" r:id="rId19"/>
    <p:sldId id="267" r:id="rId20"/>
    <p:sldId id="268" r:id="rId21"/>
    <p:sldId id="283" r:id="rId22"/>
    <p:sldId id="269" r:id="rId23"/>
    <p:sldId id="288" r:id="rId24"/>
    <p:sldId id="271" r:id="rId25"/>
    <p:sldId id="285" r:id="rId26"/>
    <p:sldId id="277" r:id="rId27"/>
    <p:sldId id="279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DBB3-606D-4083-B654-9B734077BA12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CF5ED-7303-4124-82F2-E73D1B2445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32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7E4C9C-4F8E-4E32-838D-093F0EF63B08}" type="datetimeFigureOut">
              <a:rPr lang="ru-RU" smtClean="0"/>
              <a:t>21.03.2017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B7E168-FE4B-4900-A345-4B5AB289B06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rma-kem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rma-kem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ma-kem.ru/" TargetMode="Externa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ma-kem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835696" y="260648"/>
            <a:ext cx="712879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ru-RU" sz="3600" b="1" dirty="0" smtClean="0">
              <a:solidFill>
                <a:srgbClr val="9A3D01"/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sz="800" b="1" dirty="0" smtClean="0">
              <a:solidFill>
                <a:srgbClr val="9A3D01"/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ШКОЛЬНАЯ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ФОРМА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НА ЗАКАЗ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для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классов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школ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sz="8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Швейно-вышивальное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предприятие «Велес»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г. Кемерово 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(Учредитель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 директор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– Болтенков Александр Михайлович)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Отдел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 работе с заказами ООО «Апельсин» </a:t>
            </a: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г. Кемерово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Руководитель - Надежда Владимировна)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8 (3842) 76-76-01, 8-951-578-6080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buClrTx/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www.forma-kem.ru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defRPr/>
            </a:pP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Данная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презентация является собственностью ООО «Апельсин»</a:t>
            </a:r>
          </a:p>
          <a:p>
            <a:pPr algn="r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не может быть использована без разрешения</a:t>
            </a:r>
          </a:p>
          <a:p>
            <a:pPr algn="ctr" eaLnBrk="1" hangingPunct="1">
              <a:buClrTx/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22955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2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3024336" cy="574003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Жилет вязаный</a:t>
            </a:r>
          </a:p>
          <a:p>
            <a:pPr>
              <a:buClrTx/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Пр-во Россия</a:t>
            </a:r>
          </a:p>
          <a:p>
            <a:pPr>
              <a:buClrTx/>
              <a:buFontTx/>
              <a:buNone/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Состав: 50% хлопок, </a:t>
            </a:r>
          </a:p>
          <a:p>
            <a:pPr>
              <a:buClrTx/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50% акрил</a:t>
            </a:r>
          </a:p>
          <a:p>
            <a:pPr>
              <a:buClrTx/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Цвета: синий, бордовый, серый</a:t>
            </a:r>
          </a:p>
          <a:p>
            <a:pPr>
              <a:buClrTx/>
              <a:buFontTx/>
              <a:buNone/>
              <a:defRPr/>
            </a:pPr>
            <a:endParaRPr lang="ru-RU" sz="11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122 - 146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790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152 -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176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890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Нестандартный размер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+150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</a:p>
          <a:p>
            <a:pPr>
              <a:buClrTx/>
              <a:buFontTx/>
              <a:buNone/>
              <a:defRPr/>
            </a:pPr>
            <a:endParaRPr lang="ru-RU" sz="2400" b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0903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Юзер\Desktop\Школа 2017\ФОТО\Отборка\жил бод дев 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07" y="147001"/>
            <a:ext cx="2304256" cy="369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зер\Desktop\Школа 2017\ФОТО\Отборка\жил син д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080178" cy="38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зер\Desktop\Школа 2017\ФОТО\Отборка\дев сер жи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2060"/>
            <a:ext cx="1651809" cy="33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9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19724" y="1155229"/>
            <a:ext cx="33843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Галстук – бант </a:t>
            </a:r>
          </a:p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девочки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застежке-пуговице,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клетку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638132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Юзер\Desktop\Школа 2017\ФОТО\Отборка\1-4-галсту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9868"/>
            <a:ext cx="384833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5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Юзер\Desktop\Школа 2017\ФОТО\Отборка\IMG_5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8127"/>
            <a:ext cx="3149709" cy="37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185662"/>
            <a:ext cx="4831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Галстук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клетку на резинке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регулировкой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клетку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180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Галсту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2823391" cy="40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630932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16839" y="260648"/>
            <a:ext cx="4399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Галстук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 см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резинке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регулировкой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 – однотонный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8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15740"/>
            <a:ext cx="357908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Костюм спортивный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куртка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брюки)</a:t>
            </a:r>
          </a:p>
          <a:p>
            <a:pPr fontAlgn="base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80%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хлопок</a:t>
            </a: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серый меланж/фуксия</a:t>
            </a:r>
          </a:p>
          <a:p>
            <a:pPr fontAlgn="base"/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 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1250р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8874" y="636044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Юзер\Desktop\Школа 2017\ФОТО\Отборка\кост д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82"/>
            <a:ext cx="2227560" cy="656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зер\Desktop\Школа 2017\ФОТО\Отборка\спорт д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20" y="260648"/>
            <a:ext cx="2546116" cy="59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5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9212" y="188639"/>
            <a:ext cx="4093964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Форма для уроков физкультуры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девочек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fontAlgn="base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Ткань: 95% - хлопок, 5% - лайкра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 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Комплект футболка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притал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белая 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капри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черные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520р.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Вышивка на футболке с надписью школы и города «под серебро»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Комплект с вышивкой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580р.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Футболка белая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цена 290р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Капри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черные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230р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Лосины черные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330р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646" y="639434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Юзер\Desktop\Школа 2017\ФОТО\Отборка\физ форма д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4" y="193451"/>
            <a:ext cx="2253566" cy="49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Юзер\Desktop\Школа 2017\ФОТО\Отборка\лосины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261425" cy="41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5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27918"/>
            <a:ext cx="4529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Водолазка для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девочек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хлопок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кашкорсе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ажур)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молоко</a:t>
            </a:r>
          </a:p>
          <a:p>
            <a:pPr fontAlgn="base"/>
            <a:endParaRPr lang="ru-RU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ассортименте 3 модели. Рукав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длинный и короткий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420р./450р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840" y="2721509"/>
            <a:ext cx="37635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Водолазка для девочек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Ткань: 95% - хлопок, 5% - лайкра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кулирка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белый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ассортименте 3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модели. 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Рукав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длинный и короткий</a:t>
            </a: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52</a:t>
            </a:r>
          </a:p>
          <a:p>
            <a:pPr>
              <a:defRPr/>
            </a:pP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500р./550р.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390756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C:\Users\Юзер\Desktop\Школа 2017\ФОТО\Отборка\вод дл р де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0" y="127917"/>
            <a:ext cx="2005249" cy="26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зер\Desktop\Школа 2017\ФОТО\Отборка\вод дев к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918"/>
            <a:ext cx="1741634" cy="260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Юзер\Desktop\Школа 2017\ФОТО\Отборка\вод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60315"/>
            <a:ext cx="2259275" cy="31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зер\Desktop\Школа 2017\ФОТО\Отборка\IMG_59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56" y="3360315"/>
            <a:ext cx="2634779" cy="31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4726" y="4691937"/>
            <a:ext cx="40888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Водолазка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темно-синий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95%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вискоза,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5% - лайкра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58 -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420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334" y="86928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Водолазка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классическая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серый меланж, белый, индиго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Ткань: 95% 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хлопок,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5% - лайкра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370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634421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Юзер\Desktop\Школа 2017\ФОТО\Отборка\вод сер дев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058">
            <a:off x="251519" y="476672"/>
            <a:ext cx="1613417" cy="28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зер\Desktop\Школа 2017\ФОТО\Отборка\вод сер ма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42" y="1647694"/>
            <a:ext cx="1764687" cy="23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зер\Desktop\Школа 2017\ФОТО\Отборка\вод бел де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56">
            <a:off x="3932071" y="1700722"/>
            <a:ext cx="1485318" cy="27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Юзер\Desktop\Школа 2017\ФОТО\Отборка\вод бел ма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2474264"/>
            <a:ext cx="1846863" cy="21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Юзер\Desktop\Школа 2017\ФОТО\Отборка\водсин де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767">
            <a:off x="395536" y="3801431"/>
            <a:ext cx="2036038" cy="28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Юзер\Desktop\Школа 2017\ФОТО\Отборка\вод син ма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35" y="4500630"/>
            <a:ext cx="1845827" cy="21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Юзер\Desktop\Школа 2017\ФОТО\Отборка\вод индиг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65" y="392496"/>
            <a:ext cx="1663283" cy="26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1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779" y="548680"/>
            <a:ext cx="405545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Фартук и нарукавники </a:t>
            </a:r>
          </a:p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уроков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руда  и творчества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Фартук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Нарукавники –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630932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Юзер\Desktop\Школа 2017\ФОТО\Отборка\фартук+нарукавни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72" y="32420"/>
            <a:ext cx="2786778" cy="46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зер\Desktop\Школа 2017\ФОТО\Отборка\фарт и нару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09852"/>
            <a:ext cx="2561158" cy="41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21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зер\Desktop\Школа 2017\ФОТО\Отборка\IMG_5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94716"/>
            <a:ext cx="3248085" cy="33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779" y="332656"/>
            <a:ext cx="36641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Сумка-мешок с отражателем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 – полиэстер 100%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Внутренние швы укреплены.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Вышивка на сумке с номером школы и фамилии, имени ребенка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340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4208" y="630932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Юзер\Desktop\Школа 2017\ФОТО\Отборка\сумка д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999"/>
            <a:ext cx="3125980" cy="37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2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476672"/>
            <a:ext cx="4283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Комплект для мальчика: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жилет с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брюками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Жилет: с подрезным бочком в клетку и застежкой-пуговицами по центру полочки, с двумя карманами,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(вискоза)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Брюки: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поясе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регулировкой,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низ подшит тесьмой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46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56-80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2390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3127" y="630932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:\ШКОЛА 2016\Фотосессия наша\отсортировка\DSC05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8828"/>
            <a:ext cx="4104456" cy="57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4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64048" y="188640"/>
            <a:ext cx="813690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Наши преимущества: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buFont typeface="Arial" charset="0"/>
              <a:buChar char="•"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Местное производство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фабрика расположена в г. Кемерово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Нам доверяют: 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C00000"/>
              </a:buClr>
              <a:buSzPct val="70000"/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Школы и гимназии г. Кемерово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№ 5, 10, 19, 24, 25, 26, 32, 44, 63 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и из Промышленной –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№ 2, 3 и 56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школа,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Уфимцево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</a:rPr>
              <a:t>Краснинская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школы (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школьная  форма и шевроны)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- Администрация Кемеровской области (производство наградных лент, в 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 т.ч. «Почетный гражданин Кузбасса» и прочих атрибутов по заказам),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- Хоккейный клуб с мячом «Кузбасс» и «Федерация бокса Кузбасса»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(производство и вышивка спортивных костюмов и формы),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- Кемеровская Епархия Русской Православной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Церкви,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- Торговая сеть «Бегемот» (пошив униформы),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- Рестораны (разработка брендинговой формы для «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Friday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» и «7 пятниц»)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- Художественные школы и детские студии (нарукавники и фартуки)</a:t>
            </a:r>
          </a:p>
          <a:p>
            <a:pPr algn="ctr"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endParaRPr lang="ru-RU" sz="9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buFont typeface="Arial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Мы активно развиваемся: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2015г. расширены производственные 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мощности и запущена линия по пошиву  спортивной формы 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для физкультуры  и трикотажных изделий для учащихся</a:t>
            </a:r>
          </a:p>
          <a:p>
            <a:pPr algn="r"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SzPct val="70000"/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51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541958"/>
            <a:ext cx="44032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Брюки для мальчика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Брюки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на поясе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регулировкой по талии,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низ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подшит тесьмой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46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56-76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1330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76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72-84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1430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</a:p>
          <a:p>
            <a:pPr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Брюки школьные для мальчика с 1 по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" y="261794"/>
            <a:ext cx="3383913" cy="60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630932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5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758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Сорочка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мальчика</a:t>
            </a: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Ткань: хлопок – 80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 голубой, белый, сирень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Рост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                                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470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Юзер\Desktop\Школа 2017\ФОТО\Отборка\IMG_5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407">
            <a:off x="327974" y="2774709"/>
            <a:ext cx="2812262" cy="37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зер\Desktop\Школа 2017\ФОТО\Отборка\IMG_5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46" y="1916832"/>
            <a:ext cx="2441761" cy="33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зер\Desktop\Школа 2017\ФОТО\Отборка\IMG_5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35">
            <a:off x="5637488" y="2873253"/>
            <a:ext cx="2661751" cy="36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1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зер\Desktop\Школа 2017\ФОТО\Отборка\IMG_5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368520"/>
            <a:ext cx="3433941" cy="40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400" y="4805523"/>
            <a:ext cx="3905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Галстук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клетку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с регулировкой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Галстук на резин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2160240" cy="42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6375183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6248" y="441525"/>
            <a:ext cx="39056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Галстук для мальчика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 на резинке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с регулировкой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 – однотонный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5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24744"/>
            <a:ext cx="35283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Костюм спортивный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куртка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брюки)</a:t>
            </a:r>
          </a:p>
          <a:p>
            <a:pPr fontAlgn="base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80%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хлопок</a:t>
            </a:r>
          </a:p>
          <a:p>
            <a:pPr fontAlgn="base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Цвет: серый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меланж/синий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 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1250р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8874" y="636044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Юзер\Desktop\Школа 2017\ФОТО\Отборка\IMG_5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184"/>
            <a:ext cx="4427984" cy="54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9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siteapi.org/y7ZRUQii1SwPRY-oyAd1qL8NG-Y=/fit-in/1024x/top/92442a118b433b5.ru.s.siteapi.org/img/d9365184f30306baf89fe6ddf9d8f6eeb8847e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604592" cy="36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188640"/>
            <a:ext cx="48965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Форма для уроков физкультуры для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мальчиков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Футболка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прямая,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белая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Шорты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черные, на резинке, с карманами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хлопок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Вышивка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футболке с надписью школы и города «под серебро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(+50 руб.)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за комплект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638132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3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9422" y="179760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Жилет вязаный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Пр-во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Состав: 50% хлопок, 50% акрил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Цвета: синий,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бордовый, серый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122 - 146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790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152 - 176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890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Нестандартный размер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+150 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6418302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Юзер\Desktop\Школа 2017\ФОТО\Отборка\жил бор ма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760"/>
            <a:ext cx="2607925" cy="34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зер\Desktop\Школа 2017\ФОТО\Отборка\жил сер 1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0" y="404664"/>
            <a:ext cx="2448272" cy="35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Юзер\Desktop\Школа 2017\ФОТО\Отборка\жил вяз син ма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82" y="3538710"/>
            <a:ext cx="2016224" cy="32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8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50" y="855663"/>
            <a:ext cx="39608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 заказе от 30 шт. – цена 220 руб.</a:t>
            </a:r>
          </a:p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 заказе от 100 шт. – цена 200 руб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a typeface="Microsoft YaHei" charset="-122"/>
              </a:rPr>
              <a:t>.</a:t>
            </a:r>
          </a:p>
          <a:p>
            <a:pPr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9938" y="887413"/>
            <a:ext cx="39608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 заказе от 200 шт. – цена 170 руб.</a:t>
            </a:r>
          </a:p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 заказе от 400 шт. – цена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130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руб.</a:t>
            </a:r>
          </a:p>
          <a:p>
            <a:pPr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50" y="333375"/>
            <a:ext cx="73977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Шевроны-эмблемы  под заказ</a:t>
            </a:r>
            <a:endParaRPr lang="ru-RU" dirty="0"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1841500"/>
            <a:ext cx="6260240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Повторное изготовление – от 20 шт. по цене первого заказа</a:t>
            </a:r>
          </a:p>
          <a:p>
            <a:pPr>
              <a:defRPr/>
            </a:pPr>
            <a:endParaRPr lang="ru-RU" dirty="0">
              <a:ea typeface="Microsoft YaHei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775" y="2349500"/>
            <a:ext cx="39608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Разработка индивидуального дизайна макета – бесплатно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Выбор материалов и цвета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Изготовление образца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Исполнение рисунка – машинная вышивка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</p:txBody>
      </p:sp>
      <p:pic>
        <p:nvPicPr>
          <p:cNvPr id="34823" name="Picture 3" descr="V:\ШКОЛА\Школа 2015\Шевроны\DSC05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019788" cy="19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V:\ШКОЛА\Школа 2015\Шевроны\10 школа_шевр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12412"/>
            <a:ext cx="1708374" cy="205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5" descr="V:\ШКОЛА\Школа 2015\Шевроны\Гимназия 25_шеврон_утвержденный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44" y="4717466"/>
            <a:ext cx="1529556" cy="200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6" descr="V:\ШКОЛА\Школа 2015\Шевроны\Школа№44_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17466"/>
            <a:ext cx="2019788" cy="201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7" descr="V:\ШКОЛА\Школа 2015\Шевроны\школа№5_(4452)5,5с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5061221"/>
            <a:ext cx="1873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V:\ШКОЛА\Школа 2015\Шевроны\270120165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13" y="5078958"/>
            <a:ext cx="1657994" cy="16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03072" y="0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9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88913"/>
            <a:ext cx="3744913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Условия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предзаказа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:  </a:t>
            </a:r>
          </a:p>
          <a:p>
            <a:pPr algn="ctr">
              <a:defRPr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Прием заявок на пошив –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с 1 февраля до 25 апреля</a:t>
            </a: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Выезд на замеры 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до 28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апреля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(1 классы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 15 мая)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Предоплата 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100%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по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спецценам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для школ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(можно разбить платежи на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март-апрель-до 15 мая)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Доставка  в школу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июль-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август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Обмен формы по размерам 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- август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сентябрь</a:t>
            </a:r>
          </a:p>
          <a:p>
            <a:pPr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Скидка малоимущим (по документам)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7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%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a typeface="Microsoft YaHei" charset="-122"/>
            </a:endParaRPr>
          </a:p>
        </p:txBody>
      </p:sp>
      <p:pic>
        <p:nvPicPr>
          <p:cNvPr id="4" name="Picture 2" descr="T:\ШКОЛА 2016\Фотосессия наша\отсортировка\Отредактирован\DSC_0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5" y="332284"/>
            <a:ext cx="4832235" cy="57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3" y="2208213"/>
            <a:ext cx="7127875" cy="405923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Школьная форма в розницу </a:t>
            </a:r>
          </a:p>
          <a:p>
            <a:pPr algn="ctr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 Кемерово по адресам:</a:t>
            </a:r>
          </a:p>
          <a:p>
            <a:pPr algn="ctr"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2000" b="1" dirty="0" smtClean="0">
              <a:solidFill>
                <a:schemeClr val="tx2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ТЦ «Зимняя Вишня»,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пр. Ленина, 35/2,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этаж  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т. 8 (951) 578-66-50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ТЦ «Радуга-2»,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пр. Шахтеров, 54 Б, 2 этаж, 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  т. 8 (951) 578-66-40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8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8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None/>
              <a:defRPr/>
            </a:pPr>
            <a:endParaRPr lang="ru-RU" sz="8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</a:p>
          <a:p>
            <a:pPr marL="0" indent="0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https://vk.com/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ozorniki_bt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52688" y="1660525"/>
            <a:ext cx="389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ru-RU" b="1">
                <a:solidFill>
                  <a:srgbClr val="800000"/>
                </a:solidFill>
                <a:latin typeface="Comic Sans MS" pitchFamily="66" charset="0"/>
              </a:rPr>
              <a:t>Бутики детской одежды и обуви</a:t>
            </a:r>
          </a:p>
        </p:txBody>
      </p:sp>
      <p:pic>
        <p:nvPicPr>
          <p:cNvPr id="39941" name="Picture 5" descr="V:\ШКОЛА\Школа 2014\В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44" y="5700713"/>
            <a:ext cx="4968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1131" y="5084515"/>
            <a:ext cx="3610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f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orma-kem.ru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738" y="6353175"/>
            <a:ext cx="4484687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Данная презентация является собственностью ООО «Апельсин»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не может быть использована без разрешения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44" y="219105"/>
            <a:ext cx="5305891" cy="139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20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50955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C00000"/>
              </a:buClr>
              <a:buNone/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Почему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 нами выгодно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? </a:t>
            </a:r>
          </a:p>
          <a:p>
            <a:pPr marL="0" indent="0" algn="ctr">
              <a:buClr>
                <a:srgbClr val="C00000"/>
              </a:buClr>
              <a:buNone/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Поможем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создание единого духа и корпоративного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стиля школы</a:t>
            </a: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Разработаем логотип шеврона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основании эмблемы школы</a:t>
            </a: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Предлагаем специальные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цены по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предзаказу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школ (экономия от 35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%) –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до 30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апреля </a:t>
            </a: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Замеры детей и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доставка в школу формы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бесплатно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Высокое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тканей,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пиллингуемые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стойкие красители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Соответствие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пошива требованиям сертификации и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стандартов РФ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Заказ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моделей на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разные полноты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роста</a:t>
            </a: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Скидка 8% для малоимущих семей (по документу)</a:t>
            </a: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Оперативная замена размера на другой</a:t>
            </a:r>
          </a:p>
          <a:p>
            <a:pPr>
              <a:lnSpc>
                <a:spcPts val="2500"/>
              </a:lnSpc>
              <a:buClr>
                <a:srgbClr val="C00000"/>
              </a:buClr>
              <a:buFont typeface="Arial" charset="0"/>
              <a:buChar char="•"/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изделие выйдет из строя, его можно обновить в течение учебного года</a:t>
            </a:r>
          </a:p>
          <a:p>
            <a:pPr marL="0" indent="0" algn="r">
              <a:lnSpc>
                <a:spcPts val="2500"/>
              </a:lnSpc>
              <a:buClr>
                <a:srgbClr val="C00000"/>
              </a:buClr>
              <a:buNone/>
              <a:defRPr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marL="0" indent="0" algn="r">
              <a:lnSpc>
                <a:spcPts val="2500"/>
              </a:lnSpc>
              <a:buClr>
                <a:srgbClr val="C00000"/>
              </a:buClr>
              <a:buNone/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ts val="2500"/>
              </a:lnSpc>
              <a:buClr>
                <a:srgbClr val="C00000"/>
              </a:buClr>
              <a:buNone/>
              <a:defRPr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  <a:defRPr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  <a:defRPr/>
            </a:pP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  <a:defRPr/>
            </a:pPr>
            <a:endParaRPr lang="ru-RU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Tx/>
              <a:defRPr/>
            </a:pPr>
            <a:endParaRPr lang="ru-RU" sz="1000" dirty="0">
              <a:solidFill>
                <a:schemeClr val="tx2">
                  <a:lumMod val="65000"/>
                  <a:lumOff val="35000"/>
                </a:schemeClr>
              </a:solidFill>
              <a:latin typeface="Century Schoolbook" pitchFamily="18" charset="0"/>
            </a:endParaRPr>
          </a:p>
          <a:p>
            <a:pPr>
              <a:lnSpc>
                <a:spcPct val="80000"/>
              </a:lnSpc>
              <a:buClrTx/>
              <a:defRPr/>
            </a:pPr>
            <a:endParaRPr lang="ru-RU" sz="1000" dirty="0">
              <a:solidFill>
                <a:schemeClr val="tx2">
                  <a:lumMod val="65000"/>
                  <a:lumOff val="3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Коллекция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школьной формы для НАЧАЛЬНОЙ ШКОЛЫ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включает: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сарафаны, жилеты, юбки, брюки, водолазки, галстуки, шевроны, спортивную форму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527469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Сарафан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 складками вкруговую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подрезным бочком в клетку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пуговицами по плечу для регулировки роста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56-76  -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1590 р.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от 80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1710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6352616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Юзер\Desktop\Школа 2017\ФОТО\Отборка\IMG_5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4" y="1681809"/>
            <a:ext cx="3545156" cy="46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0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80728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Сарафан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плиссе складками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подрезным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бочком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клетку и пуговицами по плечу для регулировки роста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56-80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1980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84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2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.siteapi.org/DIqmwCwW77cfuZlq7WcNHakEkC0=/fit-in/1024x/top/92442a118b433b5.ru.s.siteapi.org/img/90276527d97021de96a78ed1c92cbf923447e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9872"/>
            <a:ext cx="3024336" cy="62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0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92696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Комплект: жилет с юбкой в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складку-плиссе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Жилет: с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подрезным бочком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клетку и застежкой на пуговицах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центру полочки, с двумя карманами,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(вискоза)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Юбка: на поясе 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на кокетке; низ юбки – плиссе складка;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застежка в боковом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шве на молнии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56-80 -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2680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от 84  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3050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омплект (жилет с юбкой в круговую складку) &quot;Азбу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1432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6418302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2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мплект для девочки (жилет и юб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1432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352624"/>
            <a:ext cx="4572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Комплект: жилет с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юбкой – «солнце»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Жилет: с подрезным бочком в клетку и застежкой-пуговицами по центру полочки, с двумя карманами,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(вискоза)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Юбка: на поясе 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на кокетке; низ юбки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«солнце», по косой; застежка-молния в боковом шве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56-80 -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2680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от 84  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3050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6333406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0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Школьная юбка со складками с 1 по 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4" y="476672"/>
            <a:ext cx="31432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196752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Юбка на кокетке,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плиссе-складкой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на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поясе 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на кокетке; низ юбки – с круговую складку;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застежка-молния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боковом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шве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56-80 -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1450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от 84  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1650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2890" y="638132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4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991760"/>
            <a:ext cx="41790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Юбка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«солнце»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 на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поясе 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на кокетке; низ юбки – «солнце», по косой;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застежка-молния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боковом шве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56-80 -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1450 р.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Размер от 84  -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1650 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2268"/>
            <a:ext cx="3937009" cy="32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5466" y="6409888"/>
            <a:ext cx="225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29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1401</TotalTime>
  <Words>1391</Words>
  <Application>Microsoft Office PowerPoint</Application>
  <PresentationFormat>Экран (4:3)</PresentationFormat>
  <Paragraphs>365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92</cp:revision>
  <cp:lastPrinted>2016-01-26T17:28:41Z</cp:lastPrinted>
  <dcterms:created xsi:type="dcterms:W3CDTF">2016-01-26T09:39:52Z</dcterms:created>
  <dcterms:modified xsi:type="dcterms:W3CDTF">2017-03-21T02:58:45Z</dcterms:modified>
</cp:coreProperties>
</file>