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86D937-0350-4AF9-ADC2-D2CD71825942}" type="doc">
      <dgm:prSet loTypeId="urn:microsoft.com/office/officeart/2005/8/layout/vList6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0F4D31-A38A-4AD5-AB75-65075D79A588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Образовательная услуга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701BC04-B1D4-4AD0-945C-D002DBAD8AB6}" type="parTrans" cxnId="{8E0C6499-085F-415C-A5A7-BA35E333511E}">
      <dgm:prSet/>
      <dgm:spPr/>
      <dgm:t>
        <a:bodyPr/>
        <a:lstStyle/>
        <a:p>
          <a:endParaRPr lang="ru-RU"/>
        </a:p>
      </dgm:t>
    </dgm:pt>
    <dgm:pt modelId="{9E16B6B1-81B2-4ECC-A9B3-99A49F202B8F}" type="sibTrans" cxnId="{8E0C6499-085F-415C-A5A7-BA35E333511E}">
      <dgm:prSet/>
      <dgm:spPr/>
      <dgm:t>
        <a:bodyPr/>
        <a:lstStyle/>
        <a:p>
          <a:endParaRPr lang="ru-RU"/>
        </a:p>
      </dgm:t>
    </dgm:pt>
    <dgm:pt modelId="{8FBD87AA-9866-43AF-B1B5-1CECA8CD0A1A}">
      <dgm:prSet phldrT="[Текст]"/>
      <dgm:spPr/>
      <dgm:t>
        <a:bodyPr/>
        <a:lstStyle/>
        <a:p>
          <a:r>
            <a:rPr lang="ru-RU" b="1" dirty="0" smtClean="0"/>
            <a:t>объект сбыта и маркетинга = товар</a:t>
          </a:r>
          <a:endParaRPr lang="ru-RU" dirty="0"/>
        </a:p>
      </dgm:t>
    </dgm:pt>
    <dgm:pt modelId="{04D5B35B-7FB0-4A44-9234-ED129E0BEA8C}" type="parTrans" cxnId="{34A6B3D9-89B8-40D2-BFAE-EE6205FC2352}">
      <dgm:prSet/>
      <dgm:spPr/>
      <dgm:t>
        <a:bodyPr/>
        <a:lstStyle/>
        <a:p>
          <a:endParaRPr lang="ru-RU"/>
        </a:p>
      </dgm:t>
    </dgm:pt>
    <dgm:pt modelId="{3EF2B4DB-37B6-48F0-8560-E9510C804038}" type="sibTrans" cxnId="{34A6B3D9-89B8-40D2-BFAE-EE6205FC2352}">
      <dgm:prSet/>
      <dgm:spPr/>
      <dgm:t>
        <a:bodyPr/>
        <a:lstStyle/>
        <a:p>
          <a:endParaRPr lang="ru-RU"/>
        </a:p>
      </dgm:t>
    </dgm:pt>
    <dgm:pt modelId="{C82B9D5A-BB82-481C-9D0B-3A37768DC847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Общество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85728F-0EC0-4E0F-A0EE-9673DCAE25BE}" type="parTrans" cxnId="{D21D05A4-0EE2-4CBB-B002-1C5A2C386955}">
      <dgm:prSet/>
      <dgm:spPr/>
      <dgm:t>
        <a:bodyPr/>
        <a:lstStyle/>
        <a:p>
          <a:endParaRPr lang="ru-RU"/>
        </a:p>
      </dgm:t>
    </dgm:pt>
    <dgm:pt modelId="{B4A01EC3-07FD-47F8-A593-372DFE6F180B}" type="sibTrans" cxnId="{D21D05A4-0EE2-4CBB-B002-1C5A2C386955}">
      <dgm:prSet/>
      <dgm:spPr/>
      <dgm:t>
        <a:bodyPr/>
        <a:lstStyle/>
        <a:p>
          <a:endParaRPr lang="ru-RU"/>
        </a:p>
      </dgm:t>
    </dgm:pt>
    <dgm:pt modelId="{27A011AC-889A-4F7D-BFD3-88873B51BABA}">
      <dgm:prSet phldrT="[Текст]"/>
      <dgm:spPr/>
      <dgm:t>
        <a:bodyPr/>
        <a:lstStyle/>
        <a:p>
          <a:r>
            <a:rPr lang="ru-RU" b="1" dirty="0" smtClean="0"/>
            <a:t>потребитель</a:t>
          </a:r>
          <a:endParaRPr lang="ru-RU" b="1" dirty="0"/>
        </a:p>
      </dgm:t>
    </dgm:pt>
    <dgm:pt modelId="{71077989-8622-4A89-9B38-9E66F603EDCD}" type="parTrans" cxnId="{052041A6-9521-4838-AB37-BDCA0640A9E4}">
      <dgm:prSet/>
      <dgm:spPr/>
      <dgm:t>
        <a:bodyPr/>
        <a:lstStyle/>
        <a:p>
          <a:endParaRPr lang="ru-RU"/>
        </a:p>
      </dgm:t>
    </dgm:pt>
    <dgm:pt modelId="{46DB7C03-19B0-4F98-A81C-BA8151335499}" type="sibTrans" cxnId="{052041A6-9521-4838-AB37-BDCA0640A9E4}">
      <dgm:prSet/>
      <dgm:spPr/>
      <dgm:t>
        <a:bodyPr/>
        <a:lstStyle/>
        <a:p>
          <a:endParaRPr lang="ru-RU"/>
        </a:p>
      </dgm:t>
    </dgm:pt>
    <dgm:pt modelId="{6A7B1143-46B8-43B6-BB1F-18490C49B747}" type="pres">
      <dgm:prSet presAssocID="{9B86D937-0350-4AF9-ADC2-D2CD7182594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7769864-14C5-443B-AF8A-A85BE8A90E6F}" type="pres">
      <dgm:prSet presAssocID="{D40F4D31-A38A-4AD5-AB75-65075D79A588}" presName="linNode" presStyleCnt="0"/>
      <dgm:spPr/>
    </dgm:pt>
    <dgm:pt modelId="{2B32118B-15A2-4718-99FA-F43B94AA47CA}" type="pres">
      <dgm:prSet presAssocID="{D40F4D31-A38A-4AD5-AB75-65075D79A58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40856F-55AB-4FF6-A51D-16B5299B68FA}" type="pres">
      <dgm:prSet presAssocID="{D40F4D31-A38A-4AD5-AB75-65075D79A588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BA01DB-6A7D-4A53-90C8-98AECDEEE203}" type="pres">
      <dgm:prSet presAssocID="{9E16B6B1-81B2-4ECC-A9B3-99A49F202B8F}" presName="spacing" presStyleCnt="0"/>
      <dgm:spPr/>
    </dgm:pt>
    <dgm:pt modelId="{55E5E3BB-889F-4AAD-AA1D-5DBA564B6209}" type="pres">
      <dgm:prSet presAssocID="{C82B9D5A-BB82-481C-9D0B-3A37768DC847}" presName="linNode" presStyleCnt="0"/>
      <dgm:spPr/>
    </dgm:pt>
    <dgm:pt modelId="{1AB98FB1-EB23-4506-9E3B-0C0EF50557A7}" type="pres">
      <dgm:prSet presAssocID="{C82B9D5A-BB82-481C-9D0B-3A37768DC847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7E45F3-9125-40D1-93E8-7C9811CCA3F5}" type="pres">
      <dgm:prSet presAssocID="{C82B9D5A-BB82-481C-9D0B-3A37768DC847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0C6499-085F-415C-A5A7-BA35E333511E}" srcId="{9B86D937-0350-4AF9-ADC2-D2CD71825942}" destId="{D40F4D31-A38A-4AD5-AB75-65075D79A588}" srcOrd="0" destOrd="0" parTransId="{1701BC04-B1D4-4AD0-945C-D002DBAD8AB6}" sibTransId="{9E16B6B1-81B2-4ECC-A9B3-99A49F202B8F}"/>
    <dgm:cxn modelId="{052041A6-9521-4838-AB37-BDCA0640A9E4}" srcId="{C82B9D5A-BB82-481C-9D0B-3A37768DC847}" destId="{27A011AC-889A-4F7D-BFD3-88873B51BABA}" srcOrd="0" destOrd="0" parTransId="{71077989-8622-4A89-9B38-9E66F603EDCD}" sibTransId="{46DB7C03-19B0-4F98-A81C-BA8151335499}"/>
    <dgm:cxn modelId="{50F2F2D6-4F00-4FFD-8DC8-B7D54F0F72A3}" type="presOf" srcId="{D40F4D31-A38A-4AD5-AB75-65075D79A588}" destId="{2B32118B-15A2-4718-99FA-F43B94AA47CA}" srcOrd="0" destOrd="0" presId="urn:microsoft.com/office/officeart/2005/8/layout/vList6"/>
    <dgm:cxn modelId="{CBC70D10-BEFC-4139-9AA2-68E0DCED9304}" type="presOf" srcId="{9B86D937-0350-4AF9-ADC2-D2CD71825942}" destId="{6A7B1143-46B8-43B6-BB1F-18490C49B747}" srcOrd="0" destOrd="0" presId="urn:microsoft.com/office/officeart/2005/8/layout/vList6"/>
    <dgm:cxn modelId="{D21D05A4-0EE2-4CBB-B002-1C5A2C386955}" srcId="{9B86D937-0350-4AF9-ADC2-D2CD71825942}" destId="{C82B9D5A-BB82-481C-9D0B-3A37768DC847}" srcOrd="1" destOrd="0" parTransId="{0285728F-0EC0-4E0F-A0EE-9673DCAE25BE}" sibTransId="{B4A01EC3-07FD-47F8-A593-372DFE6F180B}"/>
    <dgm:cxn modelId="{82156EAD-79CF-4C45-9E26-9A80BADC3890}" type="presOf" srcId="{27A011AC-889A-4F7D-BFD3-88873B51BABA}" destId="{507E45F3-9125-40D1-93E8-7C9811CCA3F5}" srcOrd="0" destOrd="0" presId="urn:microsoft.com/office/officeart/2005/8/layout/vList6"/>
    <dgm:cxn modelId="{34A6B3D9-89B8-40D2-BFAE-EE6205FC2352}" srcId="{D40F4D31-A38A-4AD5-AB75-65075D79A588}" destId="{8FBD87AA-9866-43AF-B1B5-1CECA8CD0A1A}" srcOrd="0" destOrd="0" parTransId="{04D5B35B-7FB0-4A44-9234-ED129E0BEA8C}" sibTransId="{3EF2B4DB-37B6-48F0-8560-E9510C804038}"/>
    <dgm:cxn modelId="{A6EEAA3F-698D-4C8A-97F5-12E4E2FA4CB8}" type="presOf" srcId="{8FBD87AA-9866-43AF-B1B5-1CECA8CD0A1A}" destId="{FF40856F-55AB-4FF6-A51D-16B5299B68FA}" srcOrd="0" destOrd="0" presId="urn:microsoft.com/office/officeart/2005/8/layout/vList6"/>
    <dgm:cxn modelId="{806E581B-DD56-49F4-8441-C620385A0DA9}" type="presOf" srcId="{C82B9D5A-BB82-481C-9D0B-3A37768DC847}" destId="{1AB98FB1-EB23-4506-9E3B-0C0EF50557A7}" srcOrd="0" destOrd="0" presId="urn:microsoft.com/office/officeart/2005/8/layout/vList6"/>
    <dgm:cxn modelId="{945B092F-204A-45C4-AD3D-49D59CDE9C8F}" type="presParOf" srcId="{6A7B1143-46B8-43B6-BB1F-18490C49B747}" destId="{87769864-14C5-443B-AF8A-A85BE8A90E6F}" srcOrd="0" destOrd="0" presId="urn:microsoft.com/office/officeart/2005/8/layout/vList6"/>
    <dgm:cxn modelId="{03DD079B-80FA-4692-93F9-7269626CE876}" type="presParOf" srcId="{87769864-14C5-443B-AF8A-A85BE8A90E6F}" destId="{2B32118B-15A2-4718-99FA-F43B94AA47CA}" srcOrd="0" destOrd="0" presId="urn:microsoft.com/office/officeart/2005/8/layout/vList6"/>
    <dgm:cxn modelId="{0F1FCB1C-F377-427B-8C40-04B59EBA158C}" type="presParOf" srcId="{87769864-14C5-443B-AF8A-A85BE8A90E6F}" destId="{FF40856F-55AB-4FF6-A51D-16B5299B68FA}" srcOrd="1" destOrd="0" presId="urn:microsoft.com/office/officeart/2005/8/layout/vList6"/>
    <dgm:cxn modelId="{44B29A73-0114-4D85-97C0-C8D3AAEFA831}" type="presParOf" srcId="{6A7B1143-46B8-43B6-BB1F-18490C49B747}" destId="{BBBA01DB-6A7D-4A53-90C8-98AECDEEE203}" srcOrd="1" destOrd="0" presId="urn:microsoft.com/office/officeart/2005/8/layout/vList6"/>
    <dgm:cxn modelId="{5CAD71AC-167E-4A1B-9291-7F2C8027D93B}" type="presParOf" srcId="{6A7B1143-46B8-43B6-BB1F-18490C49B747}" destId="{55E5E3BB-889F-4AAD-AA1D-5DBA564B6209}" srcOrd="2" destOrd="0" presId="urn:microsoft.com/office/officeart/2005/8/layout/vList6"/>
    <dgm:cxn modelId="{09F08C1A-8C05-40C5-8F0D-3803393641B9}" type="presParOf" srcId="{55E5E3BB-889F-4AAD-AA1D-5DBA564B6209}" destId="{1AB98FB1-EB23-4506-9E3B-0C0EF50557A7}" srcOrd="0" destOrd="0" presId="urn:microsoft.com/office/officeart/2005/8/layout/vList6"/>
    <dgm:cxn modelId="{0EF51BA9-9627-4877-AAED-3CB8161B9979}" type="presParOf" srcId="{55E5E3BB-889F-4AAD-AA1D-5DBA564B6209}" destId="{507E45F3-9125-40D1-93E8-7C9811CCA3F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6EF937-5F6F-4FC3-8F77-273EE933B7E9}" type="doc">
      <dgm:prSet loTypeId="urn:microsoft.com/office/officeart/2005/8/layout/hierarchy3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FB5B95-4A5B-4FF6-9A4C-999D48BEB64D}">
      <dgm:prSet phldrT="[Текст]"/>
      <dgm:spPr/>
      <dgm:t>
        <a:bodyPr/>
        <a:lstStyle/>
        <a:p>
          <a:r>
            <a:rPr lang="ru-RU" b="1" dirty="0" smtClean="0"/>
            <a:t>УНИВЕРСАЛЬНЫЙ</a:t>
          </a:r>
          <a:endParaRPr lang="ru-RU" dirty="0"/>
        </a:p>
      </dgm:t>
    </dgm:pt>
    <dgm:pt modelId="{DA509265-8A1B-4A76-B6D7-CC94CD0F2474}" type="parTrans" cxnId="{FFFE7C4C-1B99-438B-89E6-66D958099A4E}">
      <dgm:prSet/>
      <dgm:spPr/>
      <dgm:t>
        <a:bodyPr/>
        <a:lstStyle/>
        <a:p>
          <a:endParaRPr lang="ru-RU"/>
        </a:p>
      </dgm:t>
    </dgm:pt>
    <dgm:pt modelId="{215AD4D7-F3E9-443A-954B-261A58E7C0AA}" type="sibTrans" cxnId="{FFFE7C4C-1B99-438B-89E6-66D958099A4E}">
      <dgm:prSet/>
      <dgm:spPr/>
      <dgm:t>
        <a:bodyPr/>
        <a:lstStyle/>
        <a:p>
          <a:endParaRPr lang="ru-RU"/>
        </a:p>
      </dgm:t>
    </dgm:pt>
    <dgm:pt modelId="{35F26496-466D-413C-ADE1-28735170E692}">
      <dgm:prSet phldrT="[Текст]"/>
      <dgm:spPr/>
      <dgm:t>
        <a:bodyPr/>
        <a:lstStyle/>
        <a:p>
          <a:pPr algn="l"/>
          <a:r>
            <a:rPr lang="ru-RU" b="1" dirty="0" smtClean="0">
              <a:effectLst/>
            </a:rPr>
            <a:t>Разносторонний, охватывающий многое. (Словарь Ожегова)</a:t>
          </a:r>
          <a:endParaRPr lang="ru-RU" b="1" dirty="0">
            <a:effectLst/>
          </a:endParaRPr>
        </a:p>
      </dgm:t>
    </dgm:pt>
    <dgm:pt modelId="{0892EE0A-42EF-4529-BCE4-45853FB35D6E}" type="parTrans" cxnId="{C5F26A75-36AB-45EB-B4AF-13C87451B063}">
      <dgm:prSet/>
      <dgm:spPr/>
      <dgm:t>
        <a:bodyPr/>
        <a:lstStyle/>
        <a:p>
          <a:endParaRPr lang="ru-RU"/>
        </a:p>
      </dgm:t>
    </dgm:pt>
    <dgm:pt modelId="{B3B61ACA-0300-41BF-B0AA-F5C4E2638814}" type="sibTrans" cxnId="{C5F26A75-36AB-45EB-B4AF-13C87451B063}">
      <dgm:prSet/>
      <dgm:spPr/>
      <dgm:t>
        <a:bodyPr/>
        <a:lstStyle/>
        <a:p>
          <a:endParaRPr lang="ru-RU"/>
        </a:p>
      </dgm:t>
    </dgm:pt>
    <dgm:pt modelId="{75C582BB-1202-4D19-ACF9-471F2B2DF6B0}">
      <dgm:prSet phldrT="[Текст]"/>
      <dgm:spPr/>
      <dgm:t>
        <a:bodyPr/>
        <a:lstStyle/>
        <a:p>
          <a:pPr algn="l"/>
          <a:r>
            <a:rPr lang="ru-RU" b="1" dirty="0" smtClean="0"/>
            <a:t>1. Охватывающий всё или </a:t>
          </a:r>
          <a:r>
            <a:rPr lang="ru-RU" b="1" u="sng" dirty="0" smtClean="0"/>
            <a:t>многое</a:t>
          </a:r>
          <a:r>
            <a:rPr lang="ru-RU" b="1" dirty="0" smtClean="0"/>
            <a:t>; относящийся ко всему; всеобъемлющий. </a:t>
          </a:r>
        </a:p>
        <a:p>
          <a:pPr algn="l"/>
          <a:r>
            <a:rPr lang="ru-RU" b="1" dirty="0" smtClean="0"/>
            <a:t>2. Пригодный для </a:t>
          </a:r>
          <a:r>
            <a:rPr lang="ru-RU" b="1" u="sng" dirty="0" smtClean="0"/>
            <a:t>множества сильно отличающихся случаев</a:t>
          </a:r>
          <a:r>
            <a:rPr lang="ru-RU" b="1" dirty="0" smtClean="0"/>
            <a:t>, применений. (</a:t>
          </a:r>
          <a:r>
            <a:rPr lang="ru-RU" b="1" dirty="0" err="1" smtClean="0"/>
            <a:t>Онлайн</a:t>
          </a:r>
          <a:r>
            <a:rPr lang="ru-RU" b="1" dirty="0" smtClean="0"/>
            <a:t> - </a:t>
          </a:r>
          <a:r>
            <a:rPr lang="ru-RU" b="1" dirty="0" err="1" smtClean="0"/>
            <a:t>Викисловарь</a:t>
          </a:r>
          <a:r>
            <a:rPr lang="ru-RU" b="1" dirty="0" smtClean="0"/>
            <a:t>)</a:t>
          </a:r>
          <a:endParaRPr lang="ru-RU" b="1" dirty="0"/>
        </a:p>
      </dgm:t>
    </dgm:pt>
    <dgm:pt modelId="{F12EE408-05F5-4BB5-B520-06B016189E32}" type="parTrans" cxnId="{EE463701-D1A7-4490-869E-94DA0B79BE97}">
      <dgm:prSet/>
      <dgm:spPr/>
      <dgm:t>
        <a:bodyPr/>
        <a:lstStyle/>
        <a:p>
          <a:endParaRPr lang="ru-RU"/>
        </a:p>
      </dgm:t>
    </dgm:pt>
    <dgm:pt modelId="{D63C334B-6BF4-4B40-867F-0E93CD02BF08}" type="sibTrans" cxnId="{EE463701-D1A7-4490-869E-94DA0B79BE97}">
      <dgm:prSet/>
      <dgm:spPr/>
      <dgm:t>
        <a:bodyPr/>
        <a:lstStyle/>
        <a:p>
          <a:endParaRPr lang="ru-RU"/>
        </a:p>
      </dgm:t>
    </dgm:pt>
    <dgm:pt modelId="{2088950D-4D07-4AFE-AE08-71C2A5B206F6}" type="pres">
      <dgm:prSet presAssocID="{EF6EF937-5F6F-4FC3-8F77-273EE933B7E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FCC6479-E40F-47BA-8F5D-5CBC14DE1CDA}" type="pres">
      <dgm:prSet presAssocID="{9AFB5B95-4A5B-4FF6-9A4C-999D48BEB64D}" presName="root" presStyleCnt="0"/>
      <dgm:spPr/>
    </dgm:pt>
    <dgm:pt modelId="{6ECB1C85-8FBA-48A9-87BA-3D3EA4006653}" type="pres">
      <dgm:prSet presAssocID="{9AFB5B95-4A5B-4FF6-9A4C-999D48BEB64D}" presName="rootComposite" presStyleCnt="0"/>
      <dgm:spPr/>
    </dgm:pt>
    <dgm:pt modelId="{B3062170-E892-4DAC-96FD-DF3678E71A4A}" type="pres">
      <dgm:prSet presAssocID="{9AFB5B95-4A5B-4FF6-9A4C-999D48BEB64D}" presName="rootText" presStyleLbl="node1" presStyleIdx="0" presStyleCnt="1" custScaleX="136215" custScaleY="59613"/>
      <dgm:spPr/>
      <dgm:t>
        <a:bodyPr/>
        <a:lstStyle/>
        <a:p>
          <a:endParaRPr lang="ru-RU"/>
        </a:p>
      </dgm:t>
    </dgm:pt>
    <dgm:pt modelId="{10F3516D-023A-4A88-BA0F-6BCCDC64E019}" type="pres">
      <dgm:prSet presAssocID="{9AFB5B95-4A5B-4FF6-9A4C-999D48BEB64D}" presName="rootConnector" presStyleLbl="node1" presStyleIdx="0" presStyleCnt="1"/>
      <dgm:spPr/>
      <dgm:t>
        <a:bodyPr/>
        <a:lstStyle/>
        <a:p>
          <a:endParaRPr lang="ru-RU"/>
        </a:p>
      </dgm:t>
    </dgm:pt>
    <dgm:pt modelId="{C5169238-4283-498C-BE92-12B3FE33367D}" type="pres">
      <dgm:prSet presAssocID="{9AFB5B95-4A5B-4FF6-9A4C-999D48BEB64D}" presName="childShape" presStyleCnt="0"/>
      <dgm:spPr/>
    </dgm:pt>
    <dgm:pt modelId="{24CAFEAE-6C1A-4720-92BE-5EB308534BE5}" type="pres">
      <dgm:prSet presAssocID="{0892EE0A-42EF-4529-BCE4-45853FB35D6E}" presName="Name13" presStyleLbl="parChTrans1D2" presStyleIdx="0" presStyleCnt="2"/>
      <dgm:spPr/>
      <dgm:t>
        <a:bodyPr/>
        <a:lstStyle/>
        <a:p>
          <a:endParaRPr lang="ru-RU"/>
        </a:p>
      </dgm:t>
    </dgm:pt>
    <dgm:pt modelId="{3160581D-9EB0-4DAC-9325-C7EC0CBD7530}" type="pres">
      <dgm:prSet presAssocID="{35F26496-466D-413C-ADE1-28735170E692}" presName="childText" presStyleLbl="bgAcc1" presStyleIdx="0" presStyleCnt="2" custScaleX="281968" custLinFactNeighborX="100" custLinFactNeighborY="-13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FD04A3-F079-49AC-8F4C-DCC812B64D75}" type="pres">
      <dgm:prSet presAssocID="{F12EE408-05F5-4BB5-B520-06B016189E32}" presName="Name13" presStyleLbl="parChTrans1D2" presStyleIdx="1" presStyleCnt="2"/>
      <dgm:spPr/>
      <dgm:t>
        <a:bodyPr/>
        <a:lstStyle/>
        <a:p>
          <a:endParaRPr lang="ru-RU"/>
        </a:p>
      </dgm:t>
    </dgm:pt>
    <dgm:pt modelId="{83B30284-FC65-4CAE-9227-E99C03A842D6}" type="pres">
      <dgm:prSet presAssocID="{75C582BB-1202-4D19-ACF9-471F2B2DF6B0}" presName="childText" presStyleLbl="bgAcc1" presStyleIdx="1" presStyleCnt="2" custScaleX="280394" custLinFactNeighborX="100" custLinFactNeighborY="-243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463701-D1A7-4490-869E-94DA0B79BE97}" srcId="{9AFB5B95-4A5B-4FF6-9A4C-999D48BEB64D}" destId="{75C582BB-1202-4D19-ACF9-471F2B2DF6B0}" srcOrd="1" destOrd="0" parTransId="{F12EE408-05F5-4BB5-B520-06B016189E32}" sibTransId="{D63C334B-6BF4-4B40-867F-0E93CD02BF08}"/>
    <dgm:cxn modelId="{FFFE7C4C-1B99-438B-89E6-66D958099A4E}" srcId="{EF6EF937-5F6F-4FC3-8F77-273EE933B7E9}" destId="{9AFB5B95-4A5B-4FF6-9A4C-999D48BEB64D}" srcOrd="0" destOrd="0" parTransId="{DA509265-8A1B-4A76-B6D7-CC94CD0F2474}" sibTransId="{215AD4D7-F3E9-443A-954B-261A58E7C0AA}"/>
    <dgm:cxn modelId="{53FB5048-E0E2-4221-8C2F-2CB0B87D8B71}" type="presOf" srcId="{9AFB5B95-4A5B-4FF6-9A4C-999D48BEB64D}" destId="{B3062170-E892-4DAC-96FD-DF3678E71A4A}" srcOrd="0" destOrd="0" presId="urn:microsoft.com/office/officeart/2005/8/layout/hierarchy3"/>
    <dgm:cxn modelId="{212BCBED-D33B-4F8F-9726-827F5C3215A1}" type="presOf" srcId="{75C582BB-1202-4D19-ACF9-471F2B2DF6B0}" destId="{83B30284-FC65-4CAE-9227-E99C03A842D6}" srcOrd="0" destOrd="0" presId="urn:microsoft.com/office/officeart/2005/8/layout/hierarchy3"/>
    <dgm:cxn modelId="{DD8FCDBE-42CD-4DA7-9594-91B6A81B413E}" type="presOf" srcId="{9AFB5B95-4A5B-4FF6-9A4C-999D48BEB64D}" destId="{10F3516D-023A-4A88-BA0F-6BCCDC64E019}" srcOrd="1" destOrd="0" presId="urn:microsoft.com/office/officeart/2005/8/layout/hierarchy3"/>
    <dgm:cxn modelId="{10AA4885-165C-47D1-A485-D85168616CB6}" type="presOf" srcId="{EF6EF937-5F6F-4FC3-8F77-273EE933B7E9}" destId="{2088950D-4D07-4AFE-AE08-71C2A5B206F6}" srcOrd="0" destOrd="0" presId="urn:microsoft.com/office/officeart/2005/8/layout/hierarchy3"/>
    <dgm:cxn modelId="{6E92EA9D-659F-4D2F-AF32-F12289F04859}" type="presOf" srcId="{0892EE0A-42EF-4529-BCE4-45853FB35D6E}" destId="{24CAFEAE-6C1A-4720-92BE-5EB308534BE5}" srcOrd="0" destOrd="0" presId="urn:microsoft.com/office/officeart/2005/8/layout/hierarchy3"/>
    <dgm:cxn modelId="{3CC5A9A4-F1EA-432A-A0CA-40DA732582BB}" type="presOf" srcId="{F12EE408-05F5-4BB5-B520-06B016189E32}" destId="{7EFD04A3-F079-49AC-8F4C-DCC812B64D75}" srcOrd="0" destOrd="0" presId="urn:microsoft.com/office/officeart/2005/8/layout/hierarchy3"/>
    <dgm:cxn modelId="{D001A372-51B0-4A29-AC53-4A4737592B68}" type="presOf" srcId="{35F26496-466D-413C-ADE1-28735170E692}" destId="{3160581D-9EB0-4DAC-9325-C7EC0CBD7530}" srcOrd="0" destOrd="0" presId="urn:microsoft.com/office/officeart/2005/8/layout/hierarchy3"/>
    <dgm:cxn modelId="{C5F26A75-36AB-45EB-B4AF-13C87451B063}" srcId="{9AFB5B95-4A5B-4FF6-9A4C-999D48BEB64D}" destId="{35F26496-466D-413C-ADE1-28735170E692}" srcOrd="0" destOrd="0" parTransId="{0892EE0A-42EF-4529-BCE4-45853FB35D6E}" sibTransId="{B3B61ACA-0300-41BF-B0AA-F5C4E2638814}"/>
    <dgm:cxn modelId="{AA3D1069-02B2-4E56-8D57-CF29F8AFCB3F}" type="presParOf" srcId="{2088950D-4D07-4AFE-AE08-71C2A5B206F6}" destId="{6FCC6479-E40F-47BA-8F5D-5CBC14DE1CDA}" srcOrd="0" destOrd="0" presId="urn:microsoft.com/office/officeart/2005/8/layout/hierarchy3"/>
    <dgm:cxn modelId="{3DF721A7-5203-4B74-8F4F-5C410F495D16}" type="presParOf" srcId="{6FCC6479-E40F-47BA-8F5D-5CBC14DE1CDA}" destId="{6ECB1C85-8FBA-48A9-87BA-3D3EA4006653}" srcOrd="0" destOrd="0" presId="urn:microsoft.com/office/officeart/2005/8/layout/hierarchy3"/>
    <dgm:cxn modelId="{1502DF0D-9E4D-474A-893A-AF9B6CDADEB8}" type="presParOf" srcId="{6ECB1C85-8FBA-48A9-87BA-3D3EA4006653}" destId="{B3062170-E892-4DAC-96FD-DF3678E71A4A}" srcOrd="0" destOrd="0" presId="urn:microsoft.com/office/officeart/2005/8/layout/hierarchy3"/>
    <dgm:cxn modelId="{C3F92A9A-06AF-4202-A74B-E80C5208EFC7}" type="presParOf" srcId="{6ECB1C85-8FBA-48A9-87BA-3D3EA4006653}" destId="{10F3516D-023A-4A88-BA0F-6BCCDC64E019}" srcOrd="1" destOrd="0" presId="urn:microsoft.com/office/officeart/2005/8/layout/hierarchy3"/>
    <dgm:cxn modelId="{A0DEFA7C-68BE-41E3-A142-E71C02A768BE}" type="presParOf" srcId="{6FCC6479-E40F-47BA-8F5D-5CBC14DE1CDA}" destId="{C5169238-4283-498C-BE92-12B3FE33367D}" srcOrd="1" destOrd="0" presId="urn:microsoft.com/office/officeart/2005/8/layout/hierarchy3"/>
    <dgm:cxn modelId="{D7397BDB-0CB2-4899-867E-388EC1452BB9}" type="presParOf" srcId="{C5169238-4283-498C-BE92-12B3FE33367D}" destId="{24CAFEAE-6C1A-4720-92BE-5EB308534BE5}" srcOrd="0" destOrd="0" presId="urn:microsoft.com/office/officeart/2005/8/layout/hierarchy3"/>
    <dgm:cxn modelId="{2CD10156-F80D-4F10-9D07-B3B0F24072E5}" type="presParOf" srcId="{C5169238-4283-498C-BE92-12B3FE33367D}" destId="{3160581D-9EB0-4DAC-9325-C7EC0CBD7530}" srcOrd="1" destOrd="0" presId="urn:microsoft.com/office/officeart/2005/8/layout/hierarchy3"/>
    <dgm:cxn modelId="{13864084-F2B3-4091-A57F-1B1FE9B424B4}" type="presParOf" srcId="{C5169238-4283-498C-BE92-12B3FE33367D}" destId="{7EFD04A3-F079-49AC-8F4C-DCC812B64D75}" srcOrd="2" destOrd="0" presId="urn:microsoft.com/office/officeart/2005/8/layout/hierarchy3"/>
    <dgm:cxn modelId="{CC1AD035-D8C0-4CA5-87D4-A87CFA1EF6C5}" type="presParOf" srcId="{C5169238-4283-498C-BE92-12B3FE33367D}" destId="{83B30284-FC65-4CAE-9227-E99C03A842D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9EFA7D-CF15-4D33-9E42-4080EFA918FA}" type="doc">
      <dgm:prSet loTypeId="urn:microsoft.com/office/officeart/2005/8/layout/radial5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DD0CCA-E3C9-451C-9311-D4CE4D7BF345}">
      <dgm:prSet phldrT="[Текст]" custT="1"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УЧИТЕЛЬ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469F33-8CFF-41EA-A8B2-F186F4AF53AD}" type="parTrans" cxnId="{4520E905-6CDA-4103-ACFC-D294C345AB76}">
      <dgm:prSet/>
      <dgm:spPr/>
      <dgm:t>
        <a:bodyPr/>
        <a:lstStyle/>
        <a:p>
          <a:endParaRPr lang="ru-RU"/>
        </a:p>
      </dgm:t>
    </dgm:pt>
    <dgm:pt modelId="{4CDEEA96-6798-4D53-ABCA-189E73421835}" type="sibTrans" cxnId="{4520E905-6CDA-4103-ACFC-D294C345AB76}">
      <dgm:prSet/>
      <dgm:spPr/>
      <dgm:t>
        <a:bodyPr/>
        <a:lstStyle/>
        <a:p>
          <a:endParaRPr lang="ru-RU"/>
        </a:p>
      </dgm:t>
    </dgm:pt>
    <dgm:pt modelId="{015A7F62-7BF3-423D-9CD2-00E23C7D3881}">
      <dgm:prSet phldrT="[Текст]" custT="1"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Эксперт в предметной области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A399FD-9409-449F-BDF3-7563A49688D5}" type="parTrans" cxnId="{6715F55D-BA08-4FCD-9A32-05CF380430A0}">
      <dgm:prSet/>
      <dgm:spPr/>
      <dgm:t>
        <a:bodyPr/>
        <a:lstStyle/>
        <a:p>
          <a:endParaRPr lang="ru-RU"/>
        </a:p>
      </dgm:t>
    </dgm:pt>
    <dgm:pt modelId="{66FDA7E2-4CF7-4D47-8EEE-A91F203FDAD7}" type="sibTrans" cxnId="{6715F55D-BA08-4FCD-9A32-05CF380430A0}">
      <dgm:prSet/>
      <dgm:spPr/>
      <dgm:t>
        <a:bodyPr/>
        <a:lstStyle/>
        <a:p>
          <a:endParaRPr lang="ru-RU"/>
        </a:p>
      </dgm:t>
    </dgm:pt>
    <dgm:pt modelId="{F310BBB2-4A49-4E26-BA7B-D1EF6EE0DB9E}">
      <dgm:prSet phldrT="[Текст]" custT="1"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Методист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FA7431-B80B-4DC6-AB7D-90DDDBA2D906}" type="parTrans" cxnId="{396BA7A6-B60C-4887-BE97-DD256DA82C37}">
      <dgm:prSet/>
      <dgm:spPr/>
      <dgm:t>
        <a:bodyPr/>
        <a:lstStyle/>
        <a:p>
          <a:endParaRPr lang="ru-RU"/>
        </a:p>
      </dgm:t>
    </dgm:pt>
    <dgm:pt modelId="{9076221F-6EDF-4327-B211-EAE99C2C167E}" type="sibTrans" cxnId="{396BA7A6-B60C-4887-BE97-DD256DA82C37}">
      <dgm:prSet/>
      <dgm:spPr/>
      <dgm:t>
        <a:bodyPr/>
        <a:lstStyle/>
        <a:p>
          <a:endParaRPr lang="ru-RU"/>
        </a:p>
      </dgm:t>
    </dgm:pt>
    <dgm:pt modelId="{7EB8E0C8-ADED-4B6E-BB3A-4CABD959004B}">
      <dgm:prSet phldrT="[Текст]" custT="1"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Психолог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5C6EBF-6097-47DE-853E-53BF08C9909A}" type="parTrans" cxnId="{63D67295-1850-48E1-961B-9DB82726AD17}">
      <dgm:prSet/>
      <dgm:spPr/>
      <dgm:t>
        <a:bodyPr/>
        <a:lstStyle/>
        <a:p>
          <a:endParaRPr lang="ru-RU"/>
        </a:p>
      </dgm:t>
    </dgm:pt>
    <dgm:pt modelId="{0AD77618-9F92-4D9A-B240-DD7D93BEF643}" type="sibTrans" cxnId="{63D67295-1850-48E1-961B-9DB82726AD17}">
      <dgm:prSet/>
      <dgm:spPr/>
      <dgm:t>
        <a:bodyPr/>
        <a:lstStyle/>
        <a:p>
          <a:endParaRPr lang="ru-RU"/>
        </a:p>
      </dgm:t>
    </dgm:pt>
    <dgm:pt modelId="{8A4D5228-0F1E-4288-A16F-5158470F2C0A}">
      <dgm:prSet phldrT="[Текст]" custT="1"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Коррекционный педагог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07D919-BD96-4BCD-A449-F96122E17FA1}" type="parTrans" cxnId="{AFBE77A9-0075-4CEB-894D-A51A687AE60D}">
      <dgm:prSet/>
      <dgm:spPr/>
      <dgm:t>
        <a:bodyPr/>
        <a:lstStyle/>
        <a:p>
          <a:endParaRPr lang="ru-RU"/>
        </a:p>
      </dgm:t>
    </dgm:pt>
    <dgm:pt modelId="{2CBA47F9-C48D-4BED-8E74-273588F30F54}" type="sibTrans" cxnId="{AFBE77A9-0075-4CEB-894D-A51A687AE60D}">
      <dgm:prSet/>
      <dgm:spPr/>
      <dgm:t>
        <a:bodyPr/>
        <a:lstStyle/>
        <a:p>
          <a:endParaRPr lang="ru-RU"/>
        </a:p>
      </dgm:t>
    </dgm:pt>
    <dgm:pt modelId="{F386688C-A4F3-4614-A73C-00B59ECBC4CA}">
      <dgm:prSet phldrT="[Текст]" custT="1"/>
      <dgm:spPr/>
      <dgm:t>
        <a:bodyPr/>
        <a:lstStyle/>
        <a:p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IT</a:t>
          </a: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специалист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40B2EF-BB43-4975-905D-5E988BC57686}" type="parTrans" cxnId="{C47A38B5-8A73-4DBF-AFF9-BE320B369473}">
      <dgm:prSet/>
      <dgm:spPr/>
      <dgm:t>
        <a:bodyPr/>
        <a:lstStyle/>
        <a:p>
          <a:endParaRPr lang="ru-RU"/>
        </a:p>
      </dgm:t>
    </dgm:pt>
    <dgm:pt modelId="{32683420-74AA-44FE-8D18-D1FC20C3749E}" type="sibTrans" cxnId="{C47A38B5-8A73-4DBF-AFF9-BE320B369473}">
      <dgm:prSet/>
      <dgm:spPr/>
      <dgm:t>
        <a:bodyPr/>
        <a:lstStyle/>
        <a:p>
          <a:endParaRPr lang="ru-RU"/>
        </a:p>
      </dgm:t>
    </dgm:pt>
    <dgm:pt modelId="{59B55616-5E66-4C07-99BB-62A1343E7528}">
      <dgm:prSet phldrT="[Текст]" custT="1"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Правовед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E6E4CD-DC11-484E-AE81-5C097C8A9CEE}" type="parTrans" cxnId="{C3EE6EBC-3B43-4440-98D5-45B5F96FEBFD}">
      <dgm:prSet/>
      <dgm:spPr/>
      <dgm:t>
        <a:bodyPr/>
        <a:lstStyle/>
        <a:p>
          <a:endParaRPr lang="ru-RU"/>
        </a:p>
      </dgm:t>
    </dgm:pt>
    <dgm:pt modelId="{A0A2632D-4AAC-4B65-8E78-93FF861CCAE7}" type="sibTrans" cxnId="{C3EE6EBC-3B43-4440-98D5-45B5F96FEBFD}">
      <dgm:prSet/>
      <dgm:spPr/>
      <dgm:t>
        <a:bodyPr/>
        <a:lstStyle/>
        <a:p>
          <a:endParaRPr lang="ru-RU"/>
        </a:p>
      </dgm:t>
    </dgm:pt>
    <dgm:pt modelId="{C0E2C8E8-0A18-4FC4-AFF7-40B275F8E212}">
      <dgm:prSet phldrT="[Текст]" custT="1"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Творческая личность + шоумен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97EE00-5828-432A-9CBD-BA3041A55222}" type="parTrans" cxnId="{0F248B63-A8A7-4DEF-8B4F-B670E89F4475}">
      <dgm:prSet/>
      <dgm:spPr/>
      <dgm:t>
        <a:bodyPr/>
        <a:lstStyle/>
        <a:p>
          <a:endParaRPr lang="ru-RU"/>
        </a:p>
      </dgm:t>
    </dgm:pt>
    <dgm:pt modelId="{046804ED-91F7-47FF-9CDB-680DF03CCE3B}" type="sibTrans" cxnId="{0F248B63-A8A7-4DEF-8B4F-B670E89F4475}">
      <dgm:prSet/>
      <dgm:spPr/>
      <dgm:t>
        <a:bodyPr/>
        <a:lstStyle/>
        <a:p>
          <a:endParaRPr lang="ru-RU"/>
        </a:p>
      </dgm:t>
    </dgm:pt>
    <dgm:pt modelId="{095664F7-C543-404C-9638-2EC6DF26F516}">
      <dgm:prSet phldrT="[Текст]" custT="1"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Коллега, друг и наставник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18B79E-3376-407F-96AD-7491DFEAF09B}" type="parTrans" cxnId="{861F664D-CB30-44F9-9117-2151E88B89F7}">
      <dgm:prSet/>
      <dgm:spPr/>
      <dgm:t>
        <a:bodyPr/>
        <a:lstStyle/>
        <a:p>
          <a:endParaRPr lang="ru-RU"/>
        </a:p>
      </dgm:t>
    </dgm:pt>
    <dgm:pt modelId="{462F5012-6C51-4091-9A68-6A10C3878CB4}" type="sibTrans" cxnId="{861F664D-CB30-44F9-9117-2151E88B89F7}">
      <dgm:prSet/>
      <dgm:spPr/>
      <dgm:t>
        <a:bodyPr/>
        <a:lstStyle/>
        <a:p>
          <a:endParaRPr lang="ru-RU"/>
        </a:p>
      </dgm:t>
    </dgm:pt>
    <dgm:pt modelId="{C58EFD41-8371-469A-B591-377A7253B9CE}" type="pres">
      <dgm:prSet presAssocID="{7B9EFA7D-CF15-4D33-9E42-4080EFA918F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7B8DA0-3630-4FE0-8893-584C9BEB00D7}" type="pres">
      <dgm:prSet presAssocID="{ECDD0CCA-E3C9-451C-9311-D4CE4D7BF345}" presName="centerShape" presStyleLbl="node0" presStyleIdx="0" presStyleCnt="1" custScaleX="130153" custScaleY="120205"/>
      <dgm:spPr/>
      <dgm:t>
        <a:bodyPr/>
        <a:lstStyle/>
        <a:p>
          <a:endParaRPr lang="ru-RU"/>
        </a:p>
      </dgm:t>
    </dgm:pt>
    <dgm:pt modelId="{BF09E1AE-40A8-4E61-9C3A-CA86A68A7B63}" type="pres">
      <dgm:prSet presAssocID="{E0A399FD-9409-449F-BDF3-7563A49688D5}" presName="parTrans" presStyleLbl="sibTrans2D1" presStyleIdx="0" presStyleCnt="8"/>
      <dgm:spPr/>
      <dgm:t>
        <a:bodyPr/>
        <a:lstStyle/>
        <a:p>
          <a:endParaRPr lang="ru-RU"/>
        </a:p>
      </dgm:t>
    </dgm:pt>
    <dgm:pt modelId="{8C634B49-C9DF-4374-B0C0-40EEDA102901}" type="pres">
      <dgm:prSet presAssocID="{E0A399FD-9409-449F-BDF3-7563A49688D5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449200FA-B0DF-4A5A-A05F-855E6D2BB41F}" type="pres">
      <dgm:prSet presAssocID="{015A7F62-7BF3-423D-9CD2-00E23C7D3881}" presName="node" presStyleLbl="node1" presStyleIdx="0" presStyleCnt="8" custScaleX="130153" custScaleY="120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C5F8FF-4A32-42B4-9078-5BF5CCAA34F3}" type="pres">
      <dgm:prSet presAssocID="{43FA7431-B80B-4DC6-AB7D-90DDDBA2D906}" presName="parTrans" presStyleLbl="sibTrans2D1" presStyleIdx="1" presStyleCnt="8"/>
      <dgm:spPr/>
      <dgm:t>
        <a:bodyPr/>
        <a:lstStyle/>
        <a:p>
          <a:endParaRPr lang="ru-RU"/>
        </a:p>
      </dgm:t>
    </dgm:pt>
    <dgm:pt modelId="{17A1AC06-7094-432E-8D5D-CFB0B9E4237F}" type="pres">
      <dgm:prSet presAssocID="{43FA7431-B80B-4DC6-AB7D-90DDDBA2D906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E9302DAD-41A0-4D19-B812-D53BF0B69C5A}" type="pres">
      <dgm:prSet presAssocID="{F310BBB2-4A49-4E26-BA7B-D1EF6EE0DB9E}" presName="node" presStyleLbl="node1" presStyleIdx="1" presStyleCnt="8" custScaleX="130153" custScaleY="120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EBBB5C-3FBD-4ED8-BDC4-DC964F828C84}" type="pres">
      <dgm:prSet presAssocID="{725C6EBF-6097-47DE-853E-53BF08C9909A}" presName="parTrans" presStyleLbl="sibTrans2D1" presStyleIdx="2" presStyleCnt="8"/>
      <dgm:spPr/>
      <dgm:t>
        <a:bodyPr/>
        <a:lstStyle/>
        <a:p>
          <a:endParaRPr lang="ru-RU"/>
        </a:p>
      </dgm:t>
    </dgm:pt>
    <dgm:pt modelId="{0E142D37-941D-4680-8228-1CFD0EDECCCF}" type="pres">
      <dgm:prSet presAssocID="{725C6EBF-6097-47DE-853E-53BF08C9909A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991C84AB-9B2E-4F06-BC66-B52D8458368F}" type="pres">
      <dgm:prSet presAssocID="{7EB8E0C8-ADED-4B6E-BB3A-4CABD959004B}" presName="node" presStyleLbl="node1" presStyleIdx="2" presStyleCnt="8" custScaleX="130153" custScaleY="120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2CA7DA-64E5-4276-8681-37978EE23ECA}" type="pres">
      <dgm:prSet presAssocID="{F407D919-BD96-4BCD-A449-F96122E17FA1}" presName="parTrans" presStyleLbl="sibTrans2D1" presStyleIdx="3" presStyleCnt="8"/>
      <dgm:spPr/>
      <dgm:t>
        <a:bodyPr/>
        <a:lstStyle/>
        <a:p>
          <a:endParaRPr lang="ru-RU"/>
        </a:p>
      </dgm:t>
    </dgm:pt>
    <dgm:pt modelId="{EFA85B18-9C11-41E4-ACC2-BF8FEC31D1F5}" type="pres">
      <dgm:prSet presAssocID="{F407D919-BD96-4BCD-A449-F96122E17FA1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81DC37D7-E226-4D0C-8002-495103C8D421}" type="pres">
      <dgm:prSet presAssocID="{8A4D5228-0F1E-4288-A16F-5158470F2C0A}" presName="node" presStyleLbl="node1" presStyleIdx="3" presStyleCnt="8" custScaleX="130153" custScaleY="120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70B67E-54BE-4220-BC42-12C2BC6419D4}" type="pres">
      <dgm:prSet presAssocID="{C840B2EF-BB43-4975-905D-5E988BC57686}" presName="parTrans" presStyleLbl="sibTrans2D1" presStyleIdx="4" presStyleCnt="8"/>
      <dgm:spPr/>
      <dgm:t>
        <a:bodyPr/>
        <a:lstStyle/>
        <a:p>
          <a:endParaRPr lang="ru-RU"/>
        </a:p>
      </dgm:t>
    </dgm:pt>
    <dgm:pt modelId="{1845AEE0-AA9E-4BAB-AA03-76BFFA64A3E2}" type="pres">
      <dgm:prSet presAssocID="{C840B2EF-BB43-4975-905D-5E988BC57686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FDEB731F-4400-472E-BD28-D381B74F5C71}" type="pres">
      <dgm:prSet presAssocID="{F386688C-A4F3-4614-A73C-00B59ECBC4CA}" presName="node" presStyleLbl="node1" presStyleIdx="4" presStyleCnt="8" custScaleX="130153" custScaleY="120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CDF80F-DD2A-4BD6-BB0E-5A404FAAC359}" type="pres">
      <dgm:prSet presAssocID="{ABE6E4CD-DC11-484E-AE81-5C097C8A9CEE}" presName="parTrans" presStyleLbl="sibTrans2D1" presStyleIdx="5" presStyleCnt="8"/>
      <dgm:spPr/>
      <dgm:t>
        <a:bodyPr/>
        <a:lstStyle/>
        <a:p>
          <a:endParaRPr lang="ru-RU"/>
        </a:p>
      </dgm:t>
    </dgm:pt>
    <dgm:pt modelId="{BA4C9B77-A040-496E-BEFF-091B929F5938}" type="pres">
      <dgm:prSet presAssocID="{ABE6E4CD-DC11-484E-AE81-5C097C8A9CEE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CBC20F91-9564-4EC9-9129-AA7C43ADDE17}" type="pres">
      <dgm:prSet presAssocID="{59B55616-5E66-4C07-99BB-62A1343E7528}" presName="node" presStyleLbl="node1" presStyleIdx="5" presStyleCnt="8" custScaleX="130153" custScaleY="120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9810C4-91BD-4E77-81CA-1E29FF5DFEF6}" type="pres">
      <dgm:prSet presAssocID="{B497EE00-5828-432A-9CBD-BA3041A55222}" presName="parTrans" presStyleLbl="sibTrans2D1" presStyleIdx="6" presStyleCnt="8"/>
      <dgm:spPr/>
      <dgm:t>
        <a:bodyPr/>
        <a:lstStyle/>
        <a:p>
          <a:endParaRPr lang="ru-RU"/>
        </a:p>
      </dgm:t>
    </dgm:pt>
    <dgm:pt modelId="{20376C7A-CEB5-488C-A01C-02ECC2B497A8}" type="pres">
      <dgm:prSet presAssocID="{B497EE00-5828-432A-9CBD-BA3041A55222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40DD5AE7-E2C6-4747-9ECC-F1B3C20CB075}" type="pres">
      <dgm:prSet presAssocID="{C0E2C8E8-0A18-4FC4-AFF7-40B275F8E212}" presName="node" presStyleLbl="node1" presStyleIdx="6" presStyleCnt="8" custScaleX="130153" custScaleY="120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4BB6A6-F7D7-4A58-BBCB-9DA40CC34510}" type="pres">
      <dgm:prSet presAssocID="{0818B79E-3376-407F-96AD-7491DFEAF09B}" presName="parTrans" presStyleLbl="sibTrans2D1" presStyleIdx="7" presStyleCnt="8"/>
      <dgm:spPr/>
      <dgm:t>
        <a:bodyPr/>
        <a:lstStyle/>
        <a:p>
          <a:endParaRPr lang="ru-RU"/>
        </a:p>
      </dgm:t>
    </dgm:pt>
    <dgm:pt modelId="{4CAC04D9-7594-4355-832D-F0D3BC05A152}" type="pres">
      <dgm:prSet presAssocID="{0818B79E-3376-407F-96AD-7491DFEAF09B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4EFFE1A3-7F90-43D7-BE96-29298FD4BFF7}" type="pres">
      <dgm:prSet presAssocID="{095664F7-C543-404C-9638-2EC6DF26F516}" presName="node" presStyleLbl="node1" presStyleIdx="7" presStyleCnt="8" custScaleX="130153" custScaleY="120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A30D35-F560-4CDA-AA68-6D79A5FCB783}" type="presOf" srcId="{725C6EBF-6097-47DE-853E-53BF08C9909A}" destId="{0E142D37-941D-4680-8228-1CFD0EDECCCF}" srcOrd="1" destOrd="0" presId="urn:microsoft.com/office/officeart/2005/8/layout/radial5"/>
    <dgm:cxn modelId="{6715F55D-BA08-4FCD-9A32-05CF380430A0}" srcId="{ECDD0CCA-E3C9-451C-9311-D4CE4D7BF345}" destId="{015A7F62-7BF3-423D-9CD2-00E23C7D3881}" srcOrd="0" destOrd="0" parTransId="{E0A399FD-9409-449F-BDF3-7563A49688D5}" sibTransId="{66FDA7E2-4CF7-4D47-8EEE-A91F203FDAD7}"/>
    <dgm:cxn modelId="{F83F0794-6D71-43DC-9A7B-E7EA4725F801}" type="presOf" srcId="{F386688C-A4F3-4614-A73C-00B59ECBC4CA}" destId="{FDEB731F-4400-472E-BD28-D381B74F5C71}" srcOrd="0" destOrd="0" presId="urn:microsoft.com/office/officeart/2005/8/layout/radial5"/>
    <dgm:cxn modelId="{AFBE77A9-0075-4CEB-894D-A51A687AE60D}" srcId="{ECDD0CCA-E3C9-451C-9311-D4CE4D7BF345}" destId="{8A4D5228-0F1E-4288-A16F-5158470F2C0A}" srcOrd="3" destOrd="0" parTransId="{F407D919-BD96-4BCD-A449-F96122E17FA1}" sibTransId="{2CBA47F9-C48D-4BED-8E74-273588F30F54}"/>
    <dgm:cxn modelId="{2CC24D66-7687-4000-81FB-0A875B0E1022}" type="presOf" srcId="{ABE6E4CD-DC11-484E-AE81-5C097C8A9CEE}" destId="{BA4C9B77-A040-496E-BEFF-091B929F5938}" srcOrd="1" destOrd="0" presId="urn:microsoft.com/office/officeart/2005/8/layout/radial5"/>
    <dgm:cxn modelId="{E5CEFE9E-95A7-4946-A3AB-48249CB3663D}" type="presOf" srcId="{43FA7431-B80B-4DC6-AB7D-90DDDBA2D906}" destId="{3AC5F8FF-4A32-42B4-9078-5BF5CCAA34F3}" srcOrd="0" destOrd="0" presId="urn:microsoft.com/office/officeart/2005/8/layout/radial5"/>
    <dgm:cxn modelId="{53FEEFEA-A133-4162-994B-529FCB51F733}" type="presOf" srcId="{F407D919-BD96-4BCD-A449-F96122E17FA1}" destId="{EFA85B18-9C11-41E4-ACC2-BF8FEC31D1F5}" srcOrd="1" destOrd="0" presId="urn:microsoft.com/office/officeart/2005/8/layout/radial5"/>
    <dgm:cxn modelId="{B0AE83E1-EDD0-4213-9DD9-46C0EA1E12F1}" type="presOf" srcId="{43FA7431-B80B-4DC6-AB7D-90DDDBA2D906}" destId="{17A1AC06-7094-432E-8D5D-CFB0B9E4237F}" srcOrd="1" destOrd="0" presId="urn:microsoft.com/office/officeart/2005/8/layout/radial5"/>
    <dgm:cxn modelId="{A627184C-34D5-41E5-9B9B-5F0389E43FF7}" type="presOf" srcId="{E0A399FD-9409-449F-BDF3-7563A49688D5}" destId="{8C634B49-C9DF-4374-B0C0-40EEDA102901}" srcOrd="1" destOrd="0" presId="urn:microsoft.com/office/officeart/2005/8/layout/radial5"/>
    <dgm:cxn modelId="{AADEDC6C-B1C5-4472-A4A4-5E3FBD98B078}" type="presOf" srcId="{095664F7-C543-404C-9638-2EC6DF26F516}" destId="{4EFFE1A3-7F90-43D7-BE96-29298FD4BFF7}" srcOrd="0" destOrd="0" presId="urn:microsoft.com/office/officeart/2005/8/layout/radial5"/>
    <dgm:cxn modelId="{9C44A447-C716-4AED-944B-F7E976AF82AF}" type="presOf" srcId="{59B55616-5E66-4C07-99BB-62A1343E7528}" destId="{CBC20F91-9564-4EC9-9129-AA7C43ADDE17}" srcOrd="0" destOrd="0" presId="urn:microsoft.com/office/officeart/2005/8/layout/radial5"/>
    <dgm:cxn modelId="{6406DFDF-7736-4D6D-AF09-46B58E18F735}" type="presOf" srcId="{7EB8E0C8-ADED-4B6E-BB3A-4CABD959004B}" destId="{991C84AB-9B2E-4F06-BC66-B52D8458368F}" srcOrd="0" destOrd="0" presId="urn:microsoft.com/office/officeart/2005/8/layout/radial5"/>
    <dgm:cxn modelId="{F3AA1A6F-3A34-41E7-8BBF-4FC74DC59A81}" type="presOf" srcId="{0818B79E-3376-407F-96AD-7491DFEAF09B}" destId="{4CAC04D9-7594-4355-832D-F0D3BC05A152}" srcOrd="1" destOrd="0" presId="urn:microsoft.com/office/officeart/2005/8/layout/radial5"/>
    <dgm:cxn modelId="{BA9E4643-A7A6-4088-976E-D829EBE6A0A5}" type="presOf" srcId="{C840B2EF-BB43-4975-905D-5E988BC57686}" destId="{1845AEE0-AA9E-4BAB-AA03-76BFFA64A3E2}" srcOrd="1" destOrd="0" presId="urn:microsoft.com/office/officeart/2005/8/layout/radial5"/>
    <dgm:cxn modelId="{872040D9-DC3D-469F-8ECD-0F02EC93D842}" type="presOf" srcId="{725C6EBF-6097-47DE-853E-53BF08C9909A}" destId="{96EBBB5C-3FBD-4ED8-BDC4-DC964F828C84}" srcOrd="0" destOrd="0" presId="urn:microsoft.com/office/officeart/2005/8/layout/radial5"/>
    <dgm:cxn modelId="{961805EE-2B2B-41E6-9542-D4B25E6ECB31}" type="presOf" srcId="{F310BBB2-4A49-4E26-BA7B-D1EF6EE0DB9E}" destId="{E9302DAD-41A0-4D19-B812-D53BF0B69C5A}" srcOrd="0" destOrd="0" presId="urn:microsoft.com/office/officeart/2005/8/layout/radial5"/>
    <dgm:cxn modelId="{C47A38B5-8A73-4DBF-AFF9-BE320B369473}" srcId="{ECDD0CCA-E3C9-451C-9311-D4CE4D7BF345}" destId="{F386688C-A4F3-4614-A73C-00B59ECBC4CA}" srcOrd="4" destOrd="0" parTransId="{C840B2EF-BB43-4975-905D-5E988BC57686}" sibTransId="{32683420-74AA-44FE-8D18-D1FC20C3749E}"/>
    <dgm:cxn modelId="{02E0F171-46F4-4F17-8311-EDBCC51637A8}" type="presOf" srcId="{B497EE00-5828-432A-9CBD-BA3041A55222}" destId="{5F9810C4-91BD-4E77-81CA-1E29FF5DFEF6}" srcOrd="0" destOrd="0" presId="urn:microsoft.com/office/officeart/2005/8/layout/radial5"/>
    <dgm:cxn modelId="{56CD1681-0644-4DC7-AD40-A17532ACBF30}" type="presOf" srcId="{015A7F62-7BF3-423D-9CD2-00E23C7D3881}" destId="{449200FA-B0DF-4A5A-A05F-855E6D2BB41F}" srcOrd="0" destOrd="0" presId="urn:microsoft.com/office/officeart/2005/8/layout/radial5"/>
    <dgm:cxn modelId="{B91771D0-AF0F-4D17-9F79-20E30EB15160}" type="presOf" srcId="{8A4D5228-0F1E-4288-A16F-5158470F2C0A}" destId="{81DC37D7-E226-4D0C-8002-495103C8D421}" srcOrd="0" destOrd="0" presId="urn:microsoft.com/office/officeart/2005/8/layout/radial5"/>
    <dgm:cxn modelId="{861F664D-CB30-44F9-9117-2151E88B89F7}" srcId="{ECDD0CCA-E3C9-451C-9311-D4CE4D7BF345}" destId="{095664F7-C543-404C-9638-2EC6DF26F516}" srcOrd="7" destOrd="0" parTransId="{0818B79E-3376-407F-96AD-7491DFEAF09B}" sibTransId="{462F5012-6C51-4091-9A68-6A10C3878CB4}"/>
    <dgm:cxn modelId="{716EEF2B-B5C2-443C-8DB8-6C12E5763FD3}" type="presOf" srcId="{7B9EFA7D-CF15-4D33-9E42-4080EFA918FA}" destId="{C58EFD41-8371-469A-B591-377A7253B9CE}" srcOrd="0" destOrd="0" presId="urn:microsoft.com/office/officeart/2005/8/layout/radial5"/>
    <dgm:cxn modelId="{C93E41EE-77BF-47FF-A3DC-59F3E50819C6}" type="presOf" srcId="{ECDD0CCA-E3C9-451C-9311-D4CE4D7BF345}" destId="{937B8DA0-3630-4FE0-8893-584C9BEB00D7}" srcOrd="0" destOrd="0" presId="urn:microsoft.com/office/officeart/2005/8/layout/radial5"/>
    <dgm:cxn modelId="{396BA7A6-B60C-4887-BE97-DD256DA82C37}" srcId="{ECDD0CCA-E3C9-451C-9311-D4CE4D7BF345}" destId="{F310BBB2-4A49-4E26-BA7B-D1EF6EE0DB9E}" srcOrd="1" destOrd="0" parTransId="{43FA7431-B80B-4DC6-AB7D-90DDDBA2D906}" sibTransId="{9076221F-6EDF-4327-B211-EAE99C2C167E}"/>
    <dgm:cxn modelId="{C3EE6EBC-3B43-4440-98D5-45B5F96FEBFD}" srcId="{ECDD0CCA-E3C9-451C-9311-D4CE4D7BF345}" destId="{59B55616-5E66-4C07-99BB-62A1343E7528}" srcOrd="5" destOrd="0" parTransId="{ABE6E4CD-DC11-484E-AE81-5C097C8A9CEE}" sibTransId="{A0A2632D-4AAC-4B65-8E78-93FF861CCAE7}"/>
    <dgm:cxn modelId="{63D67295-1850-48E1-961B-9DB82726AD17}" srcId="{ECDD0CCA-E3C9-451C-9311-D4CE4D7BF345}" destId="{7EB8E0C8-ADED-4B6E-BB3A-4CABD959004B}" srcOrd="2" destOrd="0" parTransId="{725C6EBF-6097-47DE-853E-53BF08C9909A}" sibTransId="{0AD77618-9F92-4D9A-B240-DD7D93BEF643}"/>
    <dgm:cxn modelId="{0F248B63-A8A7-4DEF-8B4F-B670E89F4475}" srcId="{ECDD0CCA-E3C9-451C-9311-D4CE4D7BF345}" destId="{C0E2C8E8-0A18-4FC4-AFF7-40B275F8E212}" srcOrd="6" destOrd="0" parTransId="{B497EE00-5828-432A-9CBD-BA3041A55222}" sibTransId="{046804ED-91F7-47FF-9CDB-680DF03CCE3B}"/>
    <dgm:cxn modelId="{7F5EF209-1026-421A-8702-481D07DC463B}" type="presOf" srcId="{0818B79E-3376-407F-96AD-7491DFEAF09B}" destId="{BC4BB6A6-F7D7-4A58-BBCB-9DA40CC34510}" srcOrd="0" destOrd="0" presId="urn:microsoft.com/office/officeart/2005/8/layout/radial5"/>
    <dgm:cxn modelId="{A01EA34A-BF0B-4215-9006-D47D85D3DAC2}" type="presOf" srcId="{F407D919-BD96-4BCD-A449-F96122E17FA1}" destId="{B42CA7DA-64E5-4276-8681-37978EE23ECA}" srcOrd="0" destOrd="0" presId="urn:microsoft.com/office/officeart/2005/8/layout/radial5"/>
    <dgm:cxn modelId="{058CF104-1E72-49D2-834C-5C971E77EE45}" type="presOf" srcId="{E0A399FD-9409-449F-BDF3-7563A49688D5}" destId="{BF09E1AE-40A8-4E61-9C3A-CA86A68A7B63}" srcOrd="0" destOrd="0" presId="urn:microsoft.com/office/officeart/2005/8/layout/radial5"/>
    <dgm:cxn modelId="{D38A8879-A8A6-4DDB-96C6-B71A916EBE73}" type="presOf" srcId="{B497EE00-5828-432A-9CBD-BA3041A55222}" destId="{20376C7A-CEB5-488C-A01C-02ECC2B497A8}" srcOrd="1" destOrd="0" presId="urn:microsoft.com/office/officeart/2005/8/layout/radial5"/>
    <dgm:cxn modelId="{DBC6D904-D1B6-4137-8683-42228D57D161}" type="presOf" srcId="{C0E2C8E8-0A18-4FC4-AFF7-40B275F8E212}" destId="{40DD5AE7-E2C6-4747-9ECC-F1B3C20CB075}" srcOrd="0" destOrd="0" presId="urn:microsoft.com/office/officeart/2005/8/layout/radial5"/>
    <dgm:cxn modelId="{BD38BA41-C9B6-4C1E-9CFF-6910CC996E20}" type="presOf" srcId="{ABE6E4CD-DC11-484E-AE81-5C097C8A9CEE}" destId="{C1CDF80F-DD2A-4BD6-BB0E-5A404FAAC359}" srcOrd="0" destOrd="0" presId="urn:microsoft.com/office/officeart/2005/8/layout/radial5"/>
    <dgm:cxn modelId="{4520E905-6CDA-4103-ACFC-D294C345AB76}" srcId="{7B9EFA7D-CF15-4D33-9E42-4080EFA918FA}" destId="{ECDD0CCA-E3C9-451C-9311-D4CE4D7BF345}" srcOrd="0" destOrd="0" parTransId="{3D469F33-8CFF-41EA-A8B2-F186F4AF53AD}" sibTransId="{4CDEEA96-6798-4D53-ABCA-189E73421835}"/>
    <dgm:cxn modelId="{513582D0-0B5F-4DAB-A653-A13591B39CCF}" type="presOf" srcId="{C840B2EF-BB43-4975-905D-5E988BC57686}" destId="{2C70B67E-54BE-4220-BC42-12C2BC6419D4}" srcOrd="0" destOrd="0" presId="urn:microsoft.com/office/officeart/2005/8/layout/radial5"/>
    <dgm:cxn modelId="{46AF640C-CE13-4A3F-84E0-9CD57AA5511E}" type="presParOf" srcId="{C58EFD41-8371-469A-B591-377A7253B9CE}" destId="{937B8DA0-3630-4FE0-8893-584C9BEB00D7}" srcOrd="0" destOrd="0" presId="urn:microsoft.com/office/officeart/2005/8/layout/radial5"/>
    <dgm:cxn modelId="{62B079E8-D21C-498A-BD4C-6F1CB4290067}" type="presParOf" srcId="{C58EFD41-8371-469A-B591-377A7253B9CE}" destId="{BF09E1AE-40A8-4E61-9C3A-CA86A68A7B63}" srcOrd="1" destOrd="0" presId="urn:microsoft.com/office/officeart/2005/8/layout/radial5"/>
    <dgm:cxn modelId="{BF114629-4226-4F0D-8627-DF2B573AD425}" type="presParOf" srcId="{BF09E1AE-40A8-4E61-9C3A-CA86A68A7B63}" destId="{8C634B49-C9DF-4374-B0C0-40EEDA102901}" srcOrd="0" destOrd="0" presId="urn:microsoft.com/office/officeart/2005/8/layout/radial5"/>
    <dgm:cxn modelId="{23DD2042-3E89-487B-9347-11AE6D7A1D48}" type="presParOf" srcId="{C58EFD41-8371-469A-B591-377A7253B9CE}" destId="{449200FA-B0DF-4A5A-A05F-855E6D2BB41F}" srcOrd="2" destOrd="0" presId="urn:microsoft.com/office/officeart/2005/8/layout/radial5"/>
    <dgm:cxn modelId="{276D2ED5-7CC2-4DE4-9437-426577373C5B}" type="presParOf" srcId="{C58EFD41-8371-469A-B591-377A7253B9CE}" destId="{3AC5F8FF-4A32-42B4-9078-5BF5CCAA34F3}" srcOrd="3" destOrd="0" presId="urn:microsoft.com/office/officeart/2005/8/layout/radial5"/>
    <dgm:cxn modelId="{06CE2127-B903-4191-A863-996997E47D57}" type="presParOf" srcId="{3AC5F8FF-4A32-42B4-9078-5BF5CCAA34F3}" destId="{17A1AC06-7094-432E-8D5D-CFB0B9E4237F}" srcOrd="0" destOrd="0" presId="urn:microsoft.com/office/officeart/2005/8/layout/radial5"/>
    <dgm:cxn modelId="{D58FD911-80A5-4532-AACC-267B58695DB9}" type="presParOf" srcId="{C58EFD41-8371-469A-B591-377A7253B9CE}" destId="{E9302DAD-41A0-4D19-B812-D53BF0B69C5A}" srcOrd="4" destOrd="0" presId="urn:microsoft.com/office/officeart/2005/8/layout/radial5"/>
    <dgm:cxn modelId="{B65448D2-9FF3-4058-8F31-1ED2E2CD31FB}" type="presParOf" srcId="{C58EFD41-8371-469A-B591-377A7253B9CE}" destId="{96EBBB5C-3FBD-4ED8-BDC4-DC964F828C84}" srcOrd="5" destOrd="0" presId="urn:microsoft.com/office/officeart/2005/8/layout/radial5"/>
    <dgm:cxn modelId="{9E37C50F-2951-4E0D-8060-F8A57704AADE}" type="presParOf" srcId="{96EBBB5C-3FBD-4ED8-BDC4-DC964F828C84}" destId="{0E142D37-941D-4680-8228-1CFD0EDECCCF}" srcOrd="0" destOrd="0" presId="urn:microsoft.com/office/officeart/2005/8/layout/radial5"/>
    <dgm:cxn modelId="{E81E8A1A-9848-4A58-89DD-9293300DD316}" type="presParOf" srcId="{C58EFD41-8371-469A-B591-377A7253B9CE}" destId="{991C84AB-9B2E-4F06-BC66-B52D8458368F}" srcOrd="6" destOrd="0" presId="urn:microsoft.com/office/officeart/2005/8/layout/radial5"/>
    <dgm:cxn modelId="{5C492C96-54D8-497E-A187-1350A5215BA1}" type="presParOf" srcId="{C58EFD41-8371-469A-B591-377A7253B9CE}" destId="{B42CA7DA-64E5-4276-8681-37978EE23ECA}" srcOrd="7" destOrd="0" presId="urn:microsoft.com/office/officeart/2005/8/layout/radial5"/>
    <dgm:cxn modelId="{EDC6657F-6AA4-42AC-B7E5-31FED8DCEF82}" type="presParOf" srcId="{B42CA7DA-64E5-4276-8681-37978EE23ECA}" destId="{EFA85B18-9C11-41E4-ACC2-BF8FEC31D1F5}" srcOrd="0" destOrd="0" presId="urn:microsoft.com/office/officeart/2005/8/layout/radial5"/>
    <dgm:cxn modelId="{B37469E5-3A1D-4EC4-966D-ED73696A488F}" type="presParOf" srcId="{C58EFD41-8371-469A-B591-377A7253B9CE}" destId="{81DC37D7-E226-4D0C-8002-495103C8D421}" srcOrd="8" destOrd="0" presId="urn:microsoft.com/office/officeart/2005/8/layout/radial5"/>
    <dgm:cxn modelId="{0189D65D-32EA-4163-814F-042A52769DF4}" type="presParOf" srcId="{C58EFD41-8371-469A-B591-377A7253B9CE}" destId="{2C70B67E-54BE-4220-BC42-12C2BC6419D4}" srcOrd="9" destOrd="0" presId="urn:microsoft.com/office/officeart/2005/8/layout/radial5"/>
    <dgm:cxn modelId="{4570DDDF-67F1-46F9-8C7F-063A08036FE4}" type="presParOf" srcId="{2C70B67E-54BE-4220-BC42-12C2BC6419D4}" destId="{1845AEE0-AA9E-4BAB-AA03-76BFFA64A3E2}" srcOrd="0" destOrd="0" presId="urn:microsoft.com/office/officeart/2005/8/layout/radial5"/>
    <dgm:cxn modelId="{49014A2E-56B4-49ED-A979-350711AE3D2C}" type="presParOf" srcId="{C58EFD41-8371-469A-B591-377A7253B9CE}" destId="{FDEB731F-4400-472E-BD28-D381B74F5C71}" srcOrd="10" destOrd="0" presId="urn:microsoft.com/office/officeart/2005/8/layout/radial5"/>
    <dgm:cxn modelId="{43D3C00D-206F-4D71-ADC9-CEA031946AD4}" type="presParOf" srcId="{C58EFD41-8371-469A-B591-377A7253B9CE}" destId="{C1CDF80F-DD2A-4BD6-BB0E-5A404FAAC359}" srcOrd="11" destOrd="0" presId="urn:microsoft.com/office/officeart/2005/8/layout/radial5"/>
    <dgm:cxn modelId="{976B65A1-5B5C-406E-89BB-15AF8216D503}" type="presParOf" srcId="{C1CDF80F-DD2A-4BD6-BB0E-5A404FAAC359}" destId="{BA4C9B77-A040-496E-BEFF-091B929F5938}" srcOrd="0" destOrd="0" presId="urn:microsoft.com/office/officeart/2005/8/layout/radial5"/>
    <dgm:cxn modelId="{EDDC6A80-4AC1-41E6-930E-A1946C64AA43}" type="presParOf" srcId="{C58EFD41-8371-469A-B591-377A7253B9CE}" destId="{CBC20F91-9564-4EC9-9129-AA7C43ADDE17}" srcOrd="12" destOrd="0" presId="urn:microsoft.com/office/officeart/2005/8/layout/radial5"/>
    <dgm:cxn modelId="{8A28DBC0-853E-494B-A3EE-FF3AAC2F725D}" type="presParOf" srcId="{C58EFD41-8371-469A-B591-377A7253B9CE}" destId="{5F9810C4-91BD-4E77-81CA-1E29FF5DFEF6}" srcOrd="13" destOrd="0" presId="urn:microsoft.com/office/officeart/2005/8/layout/radial5"/>
    <dgm:cxn modelId="{24FAC349-83B1-4A38-B4ED-3980E547377D}" type="presParOf" srcId="{5F9810C4-91BD-4E77-81CA-1E29FF5DFEF6}" destId="{20376C7A-CEB5-488C-A01C-02ECC2B497A8}" srcOrd="0" destOrd="0" presId="urn:microsoft.com/office/officeart/2005/8/layout/radial5"/>
    <dgm:cxn modelId="{46C9AFD8-0740-4587-95B5-30EC8A8562F6}" type="presParOf" srcId="{C58EFD41-8371-469A-B591-377A7253B9CE}" destId="{40DD5AE7-E2C6-4747-9ECC-F1B3C20CB075}" srcOrd="14" destOrd="0" presId="urn:microsoft.com/office/officeart/2005/8/layout/radial5"/>
    <dgm:cxn modelId="{2BD77DD5-84CE-43A8-81FC-15B577BEA335}" type="presParOf" srcId="{C58EFD41-8371-469A-B591-377A7253B9CE}" destId="{BC4BB6A6-F7D7-4A58-BBCB-9DA40CC34510}" srcOrd="15" destOrd="0" presId="urn:microsoft.com/office/officeart/2005/8/layout/radial5"/>
    <dgm:cxn modelId="{F62269DF-63C2-4EAB-B271-404BA8C87084}" type="presParOf" srcId="{BC4BB6A6-F7D7-4A58-BBCB-9DA40CC34510}" destId="{4CAC04D9-7594-4355-832D-F0D3BC05A152}" srcOrd="0" destOrd="0" presId="urn:microsoft.com/office/officeart/2005/8/layout/radial5"/>
    <dgm:cxn modelId="{35169728-2A62-42AD-A004-8BE0B69D2D70}" type="presParOf" srcId="{C58EFD41-8371-469A-B591-377A7253B9CE}" destId="{4EFFE1A3-7F90-43D7-BE96-29298FD4BFF7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40856F-55AB-4FF6-A51D-16B5299B68FA}">
      <dsp:nvSpPr>
        <dsp:cNvPr id="0" name=""/>
        <dsp:cNvSpPr/>
      </dsp:nvSpPr>
      <dsp:spPr>
        <a:xfrm>
          <a:off x="3291839" y="535"/>
          <a:ext cx="4937760" cy="208969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/>
            <a:t>объект сбыта и маркетинга = товар</a:t>
          </a:r>
          <a:endParaRPr lang="ru-RU" sz="3600" kern="1200" dirty="0"/>
        </a:p>
      </dsp:txBody>
      <dsp:txXfrm>
        <a:off x="3291839" y="535"/>
        <a:ext cx="4937760" cy="2089697"/>
      </dsp:txXfrm>
    </dsp:sp>
    <dsp:sp modelId="{2B32118B-15A2-4718-99FA-F43B94AA47CA}">
      <dsp:nvSpPr>
        <dsp:cNvPr id="0" name=""/>
        <dsp:cNvSpPr/>
      </dsp:nvSpPr>
      <dsp:spPr>
        <a:xfrm>
          <a:off x="0" y="535"/>
          <a:ext cx="3291840" cy="20896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Образовательная услуга</a:t>
          </a:r>
          <a:endParaRPr lang="ru-RU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35"/>
        <a:ext cx="3291840" cy="2089697"/>
      </dsp:txXfrm>
    </dsp:sp>
    <dsp:sp modelId="{507E45F3-9125-40D1-93E8-7C9811CCA3F5}">
      <dsp:nvSpPr>
        <dsp:cNvPr id="0" name=""/>
        <dsp:cNvSpPr/>
      </dsp:nvSpPr>
      <dsp:spPr>
        <a:xfrm>
          <a:off x="3291839" y="2299203"/>
          <a:ext cx="4937760" cy="208969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/>
            <a:t>потребитель</a:t>
          </a:r>
          <a:endParaRPr lang="ru-RU" sz="3600" b="1" kern="1200" dirty="0"/>
        </a:p>
      </dsp:txBody>
      <dsp:txXfrm>
        <a:off x="3291839" y="2299203"/>
        <a:ext cx="4937760" cy="2089697"/>
      </dsp:txXfrm>
    </dsp:sp>
    <dsp:sp modelId="{1AB98FB1-EB23-4506-9E3B-0C0EF50557A7}">
      <dsp:nvSpPr>
        <dsp:cNvPr id="0" name=""/>
        <dsp:cNvSpPr/>
      </dsp:nvSpPr>
      <dsp:spPr>
        <a:xfrm>
          <a:off x="0" y="2299203"/>
          <a:ext cx="3291840" cy="20896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Общество</a:t>
          </a:r>
          <a:endParaRPr lang="ru-RU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299203"/>
        <a:ext cx="3291840" cy="208969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062170-E892-4DAC-96FD-DF3678E71A4A}">
      <dsp:nvSpPr>
        <dsp:cNvPr id="0" name=""/>
        <dsp:cNvSpPr/>
      </dsp:nvSpPr>
      <dsp:spPr>
        <a:xfrm>
          <a:off x="349" y="743754"/>
          <a:ext cx="4306096" cy="9422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/>
            <a:t>УНИВЕРСАЛЬНЫЙ</a:t>
          </a:r>
          <a:endParaRPr lang="ru-RU" sz="3300" kern="1200" dirty="0"/>
        </a:p>
      </dsp:txBody>
      <dsp:txXfrm>
        <a:off x="349" y="743754"/>
        <a:ext cx="4306096" cy="942257"/>
      </dsp:txXfrm>
    </dsp:sp>
    <dsp:sp modelId="{24CAFEAE-6C1A-4720-92BE-5EB308534BE5}">
      <dsp:nvSpPr>
        <dsp:cNvPr id="0" name=""/>
        <dsp:cNvSpPr/>
      </dsp:nvSpPr>
      <dsp:spPr>
        <a:xfrm>
          <a:off x="430959" y="1686011"/>
          <a:ext cx="430959" cy="976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6510"/>
              </a:lnTo>
              <a:lnTo>
                <a:pt x="430959" y="9765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60581D-9EB0-4DAC-9325-C7EC0CBD7530}">
      <dsp:nvSpPr>
        <dsp:cNvPr id="0" name=""/>
        <dsp:cNvSpPr/>
      </dsp:nvSpPr>
      <dsp:spPr>
        <a:xfrm>
          <a:off x="861918" y="1872209"/>
          <a:ext cx="7130969" cy="15806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effectLst/>
            </a:rPr>
            <a:t>Разносторонний, охватывающий многое. (Словарь Ожегова)</a:t>
          </a:r>
          <a:endParaRPr lang="ru-RU" sz="2100" b="1" kern="1200" dirty="0">
            <a:effectLst/>
          </a:endParaRPr>
        </a:p>
      </dsp:txBody>
      <dsp:txXfrm>
        <a:off x="861918" y="1872209"/>
        <a:ext cx="7130969" cy="1580624"/>
      </dsp:txXfrm>
    </dsp:sp>
    <dsp:sp modelId="{7EFD04A3-F079-49AC-8F4C-DCC812B64D75}">
      <dsp:nvSpPr>
        <dsp:cNvPr id="0" name=""/>
        <dsp:cNvSpPr/>
      </dsp:nvSpPr>
      <dsp:spPr>
        <a:xfrm>
          <a:off x="430959" y="1686011"/>
          <a:ext cx="433138" cy="2776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6715"/>
              </a:lnTo>
              <a:lnTo>
                <a:pt x="433138" y="27767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B30284-FC65-4CAE-9227-E99C03A842D6}">
      <dsp:nvSpPr>
        <dsp:cNvPr id="0" name=""/>
        <dsp:cNvSpPr/>
      </dsp:nvSpPr>
      <dsp:spPr>
        <a:xfrm>
          <a:off x="864097" y="3672414"/>
          <a:ext cx="7091163" cy="15806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1. Охватывающий всё или </a:t>
          </a:r>
          <a:r>
            <a:rPr lang="ru-RU" sz="2100" b="1" u="sng" kern="1200" dirty="0" smtClean="0"/>
            <a:t>многое</a:t>
          </a:r>
          <a:r>
            <a:rPr lang="ru-RU" sz="2100" b="1" kern="1200" dirty="0" smtClean="0"/>
            <a:t>; относящийся ко всему; всеобъемлющий. 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2. Пригодный для </a:t>
          </a:r>
          <a:r>
            <a:rPr lang="ru-RU" sz="2100" b="1" u="sng" kern="1200" dirty="0" smtClean="0"/>
            <a:t>множества сильно отличающихся случаев</a:t>
          </a:r>
          <a:r>
            <a:rPr lang="ru-RU" sz="2100" b="1" kern="1200" dirty="0" smtClean="0"/>
            <a:t>, применений. (</a:t>
          </a:r>
          <a:r>
            <a:rPr lang="ru-RU" sz="2100" b="1" kern="1200" dirty="0" err="1" smtClean="0"/>
            <a:t>Онлайн</a:t>
          </a:r>
          <a:r>
            <a:rPr lang="ru-RU" sz="2100" b="1" kern="1200" dirty="0" smtClean="0"/>
            <a:t> - </a:t>
          </a:r>
          <a:r>
            <a:rPr lang="ru-RU" sz="2100" b="1" kern="1200" dirty="0" err="1" smtClean="0"/>
            <a:t>Викисловарь</a:t>
          </a:r>
          <a:r>
            <a:rPr lang="ru-RU" sz="2100" b="1" kern="1200" dirty="0" smtClean="0"/>
            <a:t>)</a:t>
          </a:r>
          <a:endParaRPr lang="ru-RU" sz="2100" b="1" kern="1200" dirty="0"/>
        </a:p>
      </dsp:txBody>
      <dsp:txXfrm>
        <a:off x="864097" y="3672414"/>
        <a:ext cx="7091163" cy="158062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7B8DA0-3630-4FE0-8893-584C9BEB00D7}">
      <dsp:nvSpPr>
        <dsp:cNvPr id="0" name=""/>
        <dsp:cNvSpPr/>
      </dsp:nvSpPr>
      <dsp:spPr>
        <a:xfrm>
          <a:off x="3463773" y="2616605"/>
          <a:ext cx="1759253" cy="16247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УЧИТЕЛЬ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63773" y="2616605"/>
        <a:ext cx="1759253" cy="1624788"/>
      </dsp:txXfrm>
    </dsp:sp>
    <dsp:sp modelId="{BF09E1AE-40A8-4E61-9C3A-CA86A68A7B63}">
      <dsp:nvSpPr>
        <dsp:cNvPr id="0" name=""/>
        <dsp:cNvSpPr/>
      </dsp:nvSpPr>
      <dsp:spPr>
        <a:xfrm rot="16200000">
          <a:off x="4105494" y="1886997"/>
          <a:ext cx="475810" cy="58839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16200000">
        <a:off x="4105494" y="1886997"/>
        <a:ext cx="475810" cy="588394"/>
      </dsp:txXfrm>
    </dsp:sp>
    <dsp:sp modelId="{449200FA-B0DF-4A5A-A05F-855E6D2BB41F}">
      <dsp:nvSpPr>
        <dsp:cNvPr id="0" name=""/>
        <dsp:cNvSpPr/>
      </dsp:nvSpPr>
      <dsp:spPr>
        <a:xfrm>
          <a:off x="3329823" y="-153361"/>
          <a:ext cx="2027153" cy="18722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Эксперт в предметной области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29823" y="-153361"/>
        <a:ext cx="2027153" cy="1872212"/>
      </dsp:txXfrm>
    </dsp:sp>
    <dsp:sp modelId="{3AC5F8FF-4A32-42B4-9078-5BF5CCAA34F3}">
      <dsp:nvSpPr>
        <dsp:cNvPr id="0" name=""/>
        <dsp:cNvSpPr/>
      </dsp:nvSpPr>
      <dsp:spPr>
        <a:xfrm rot="18900000">
          <a:off x="5004877" y="2253451"/>
          <a:ext cx="439747" cy="58839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18900000">
        <a:off x="5004877" y="2253451"/>
        <a:ext cx="439747" cy="588394"/>
      </dsp:txXfrm>
    </dsp:sp>
    <dsp:sp modelId="{E9302DAD-41A0-4D19-B812-D53BF0B69C5A}">
      <dsp:nvSpPr>
        <dsp:cNvPr id="0" name=""/>
        <dsp:cNvSpPr/>
      </dsp:nvSpPr>
      <dsp:spPr>
        <a:xfrm>
          <a:off x="5201008" y="621708"/>
          <a:ext cx="2027153" cy="18722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Методист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201008" y="621708"/>
        <a:ext cx="2027153" cy="1872212"/>
      </dsp:txXfrm>
    </dsp:sp>
    <dsp:sp modelId="{96EBBB5C-3FBD-4ED8-BDC4-DC964F828C84}">
      <dsp:nvSpPr>
        <dsp:cNvPr id="0" name=""/>
        <dsp:cNvSpPr/>
      </dsp:nvSpPr>
      <dsp:spPr>
        <a:xfrm>
          <a:off x="5388698" y="3134802"/>
          <a:ext cx="399117" cy="58839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5388698" y="3134802"/>
        <a:ext cx="399117" cy="588394"/>
      </dsp:txXfrm>
    </dsp:sp>
    <dsp:sp modelId="{991C84AB-9B2E-4F06-BC66-B52D8458368F}">
      <dsp:nvSpPr>
        <dsp:cNvPr id="0" name=""/>
        <dsp:cNvSpPr/>
      </dsp:nvSpPr>
      <dsp:spPr>
        <a:xfrm>
          <a:off x="5976078" y="2492893"/>
          <a:ext cx="2027153" cy="18722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Психолог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76078" y="2492893"/>
        <a:ext cx="2027153" cy="1872212"/>
      </dsp:txXfrm>
    </dsp:sp>
    <dsp:sp modelId="{B42CA7DA-64E5-4276-8681-37978EE23ECA}">
      <dsp:nvSpPr>
        <dsp:cNvPr id="0" name=""/>
        <dsp:cNvSpPr/>
      </dsp:nvSpPr>
      <dsp:spPr>
        <a:xfrm rot="2700000">
          <a:off x="5004877" y="4016153"/>
          <a:ext cx="439747" cy="58839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2700000">
        <a:off x="5004877" y="4016153"/>
        <a:ext cx="439747" cy="588394"/>
      </dsp:txXfrm>
    </dsp:sp>
    <dsp:sp modelId="{81DC37D7-E226-4D0C-8002-495103C8D421}">
      <dsp:nvSpPr>
        <dsp:cNvPr id="0" name=""/>
        <dsp:cNvSpPr/>
      </dsp:nvSpPr>
      <dsp:spPr>
        <a:xfrm>
          <a:off x="5201008" y="4364078"/>
          <a:ext cx="2027153" cy="18722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Коррекционный педагог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201008" y="4364078"/>
        <a:ext cx="2027153" cy="1872212"/>
      </dsp:txXfrm>
    </dsp:sp>
    <dsp:sp modelId="{2C70B67E-54BE-4220-BC42-12C2BC6419D4}">
      <dsp:nvSpPr>
        <dsp:cNvPr id="0" name=""/>
        <dsp:cNvSpPr/>
      </dsp:nvSpPr>
      <dsp:spPr>
        <a:xfrm rot="5400000">
          <a:off x="4105494" y="4382607"/>
          <a:ext cx="475810" cy="58839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5400000">
        <a:off x="4105494" y="4382607"/>
        <a:ext cx="475810" cy="588394"/>
      </dsp:txXfrm>
    </dsp:sp>
    <dsp:sp modelId="{FDEB731F-4400-472E-BD28-D381B74F5C71}">
      <dsp:nvSpPr>
        <dsp:cNvPr id="0" name=""/>
        <dsp:cNvSpPr/>
      </dsp:nvSpPr>
      <dsp:spPr>
        <a:xfrm>
          <a:off x="3329823" y="5139149"/>
          <a:ext cx="2027153" cy="18722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IT</a:t>
          </a: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специалист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29823" y="5139149"/>
        <a:ext cx="2027153" cy="1872212"/>
      </dsp:txXfrm>
    </dsp:sp>
    <dsp:sp modelId="{C1CDF80F-DD2A-4BD6-BB0E-5A404FAAC359}">
      <dsp:nvSpPr>
        <dsp:cNvPr id="0" name=""/>
        <dsp:cNvSpPr/>
      </dsp:nvSpPr>
      <dsp:spPr>
        <a:xfrm rot="8100000">
          <a:off x="3242175" y="4016153"/>
          <a:ext cx="439747" cy="58839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8100000">
        <a:off x="3242175" y="4016153"/>
        <a:ext cx="439747" cy="588394"/>
      </dsp:txXfrm>
    </dsp:sp>
    <dsp:sp modelId="{CBC20F91-9564-4EC9-9129-AA7C43ADDE17}">
      <dsp:nvSpPr>
        <dsp:cNvPr id="0" name=""/>
        <dsp:cNvSpPr/>
      </dsp:nvSpPr>
      <dsp:spPr>
        <a:xfrm>
          <a:off x="1458638" y="4364078"/>
          <a:ext cx="2027153" cy="18722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Правовед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58638" y="4364078"/>
        <a:ext cx="2027153" cy="1872212"/>
      </dsp:txXfrm>
    </dsp:sp>
    <dsp:sp modelId="{5F9810C4-91BD-4E77-81CA-1E29FF5DFEF6}">
      <dsp:nvSpPr>
        <dsp:cNvPr id="0" name=""/>
        <dsp:cNvSpPr/>
      </dsp:nvSpPr>
      <dsp:spPr>
        <a:xfrm rot="10800000">
          <a:off x="2898984" y="3134802"/>
          <a:ext cx="399117" cy="58839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10800000">
        <a:off x="2898984" y="3134802"/>
        <a:ext cx="399117" cy="588394"/>
      </dsp:txXfrm>
    </dsp:sp>
    <dsp:sp modelId="{40DD5AE7-E2C6-4747-9ECC-F1B3C20CB075}">
      <dsp:nvSpPr>
        <dsp:cNvPr id="0" name=""/>
        <dsp:cNvSpPr/>
      </dsp:nvSpPr>
      <dsp:spPr>
        <a:xfrm>
          <a:off x="683567" y="2492893"/>
          <a:ext cx="2027153" cy="18722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Творческая личность + шоумен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3567" y="2492893"/>
        <a:ext cx="2027153" cy="1872212"/>
      </dsp:txXfrm>
    </dsp:sp>
    <dsp:sp modelId="{BC4BB6A6-F7D7-4A58-BBCB-9DA40CC34510}">
      <dsp:nvSpPr>
        <dsp:cNvPr id="0" name=""/>
        <dsp:cNvSpPr/>
      </dsp:nvSpPr>
      <dsp:spPr>
        <a:xfrm rot="13500000">
          <a:off x="3242175" y="2253451"/>
          <a:ext cx="439747" cy="58839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13500000">
        <a:off x="3242175" y="2253451"/>
        <a:ext cx="439747" cy="588394"/>
      </dsp:txXfrm>
    </dsp:sp>
    <dsp:sp modelId="{4EFFE1A3-7F90-43D7-BE96-29298FD4BFF7}">
      <dsp:nvSpPr>
        <dsp:cNvPr id="0" name=""/>
        <dsp:cNvSpPr/>
      </dsp:nvSpPr>
      <dsp:spPr>
        <a:xfrm>
          <a:off x="1458638" y="621708"/>
          <a:ext cx="2027153" cy="18722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Коллега, друг и наставник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58638" y="621708"/>
        <a:ext cx="2027153" cy="1872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3D5C8-A927-47B5-BE4E-4B61BF95ED76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423D8-22C9-4D60-81EA-D666CD303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99592" y="1916832"/>
            <a:ext cx="7851648" cy="18288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Опыт и перспективы подготовки педагога раннего обучения иностранным языкам в соответствии с профессиональным стандартом педагога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https://mini1menon.files.wordpress.com/2014/09/clip-art-school_140414222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45024"/>
            <a:ext cx="3528392" cy="3007650"/>
          </a:xfrm>
          <a:prstGeom prst="rect">
            <a:avLst/>
          </a:prstGeom>
          <a:noFill/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1475656" y="4581128"/>
            <a:ext cx="7406640" cy="1752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Полянская Екатерина Александровна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Учитель английского языка 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ГБОУ школа №552  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Санкт-Петербург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6"/>
          <p:cNvGraphicFramePr>
            <a:graphicFrameLocks/>
          </p:cNvGraphicFramePr>
          <p:nvPr/>
        </p:nvGraphicFramePr>
        <p:xfrm>
          <a:off x="539552" y="764704"/>
          <a:ext cx="8229600" cy="537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Характеристика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Трудовые</a:t>
                      </a:r>
                      <a:r>
                        <a:rPr lang="ru-RU" baseline="0" dirty="0" smtClean="0"/>
                        <a:t> действия, з</a:t>
                      </a:r>
                      <a:r>
                        <a:rPr lang="ru-RU" dirty="0" smtClean="0"/>
                        <a:t>нания, умения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Правовед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Знать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приоритетные направления развития образовательной системы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Российской Федерации,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законов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иных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нормативных правовых актов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регламентирующих образовательную деятельность в Российской Федерации, нормативных документов по вопросам обучения и воспитания детей и молодежи,  федеральных государственных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образовательных стандартов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дошкольного, начального общего, основного общего, среднего общего образования,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законодательства о правах ребенка, трудового законодательства.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6"/>
          <p:cNvGraphicFramePr>
            <a:graphicFrameLocks/>
          </p:cNvGraphicFramePr>
          <p:nvPr/>
        </p:nvGraphicFramePr>
        <p:xfrm>
          <a:off x="539552" y="764704"/>
          <a:ext cx="8229600" cy="3479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Характеристика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Трудовые</a:t>
                      </a:r>
                      <a:r>
                        <a:rPr lang="ru-RU" baseline="0" dirty="0" smtClean="0"/>
                        <a:t> действия, з</a:t>
                      </a:r>
                      <a:r>
                        <a:rPr lang="ru-RU" dirty="0" smtClean="0"/>
                        <a:t>нания, умения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Творческая личность + шоумен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Организовывать различные виды внеурочной деятельности: игровую, учебно-исследовательскую, художественно-продуктивную,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культурно-досуговую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 учетом возможностей образовательной организации, места жительства и историко-культурного своеобразия региона.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6"/>
          <p:cNvGraphicFramePr>
            <a:graphicFrameLocks/>
          </p:cNvGraphicFramePr>
          <p:nvPr/>
        </p:nvGraphicFramePr>
        <p:xfrm>
          <a:off x="539552" y="764704"/>
          <a:ext cx="8229600" cy="1586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Характеристика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Трудовые</a:t>
                      </a:r>
                      <a:r>
                        <a:rPr lang="ru-RU" baseline="0" dirty="0" smtClean="0"/>
                        <a:t> действия, з</a:t>
                      </a:r>
                      <a:r>
                        <a:rPr lang="ru-RU" dirty="0" smtClean="0"/>
                        <a:t>нания, умения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Коллега, друг, наставник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Соблюдение правовых, нравственных и этических норм, требований профессиональной этики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4" descr="https://image.freepik.com/free-vector/_23-214753406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8678"/>
          <a:stretch>
            <a:fillRect/>
          </a:stretch>
        </p:blipFill>
        <p:spPr bwMode="auto">
          <a:xfrm>
            <a:off x="-324544" y="2320608"/>
            <a:ext cx="4968552" cy="4537392"/>
          </a:xfrm>
          <a:prstGeom prst="rect">
            <a:avLst/>
          </a:prstGeom>
          <a:noFill/>
        </p:spPr>
      </p:pic>
      <p:pic>
        <p:nvPicPr>
          <p:cNvPr id="6" name="Picture 6" descr="http://english4kids.russianblogger.ru/wp-content/uploads/2016/02/super-mom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1213" y="2492897"/>
            <a:ext cx="4582787" cy="4365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Квалификация:</a:t>
            </a:r>
            <a:r>
              <a:rPr lang="ru-RU" dirty="0" smtClean="0"/>
              <a:t> Преподаватель дошкольной педагогики и психологии. Учитель английского языка (английского).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Специальность: </a:t>
            </a:r>
            <a:r>
              <a:rPr lang="ru-RU" dirty="0" smtClean="0"/>
              <a:t>«Дошкольная педагогика и психология» с дополнительной специальностью «Иностранный язык (английский)»</a:t>
            </a:r>
          </a:p>
        </p:txBody>
      </p:sp>
      <p:pic>
        <p:nvPicPr>
          <p:cNvPr id="7172" name="Picture 4" descr="http://images.clipartpanda.com/kindergarten-graduation-clipart-secondarygradc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9600" y="3933056"/>
            <a:ext cx="3794400" cy="24394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932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Предметы: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Психология человека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Психология развития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Социальная психология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Педагогическая психология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Детская психология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b="1" dirty="0" err="1" smtClean="0">
                <a:solidFill>
                  <a:srgbClr val="FF0000"/>
                </a:solidFill>
              </a:rPr>
              <a:t>Этнопедагогика</a:t>
            </a:r>
            <a:r>
              <a:rPr lang="ru-RU" b="1" dirty="0" smtClean="0">
                <a:solidFill>
                  <a:srgbClr val="FF0000"/>
                </a:solidFill>
              </a:rPr>
              <a:t> и этнопсихология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Психология семьи и семейного воспитания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Wingdings 2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Психодиагностика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Wingdings 2"/>
              <a:buAutoNum type="arabicPeriod"/>
            </a:pPr>
            <a:r>
              <a:rPr lang="ru-RU" b="1" dirty="0" smtClean="0">
                <a:solidFill>
                  <a:srgbClr val="FFC000"/>
                </a:solidFill>
              </a:rPr>
              <a:t>Основы коррекционной педагогики и специальной психологии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b="1" dirty="0" smtClean="0">
                <a:solidFill>
                  <a:srgbClr val="00B050"/>
                </a:solidFill>
              </a:rPr>
              <a:t>Использование современных информационных  и коммуникационных  технологий в учебном процессе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Wingdings 2"/>
              <a:buAutoNum type="arabicPeriod"/>
            </a:pPr>
            <a:r>
              <a:rPr lang="ru-RU" b="1" dirty="0" smtClean="0">
                <a:solidFill>
                  <a:srgbClr val="00B050"/>
                </a:solidFill>
              </a:rPr>
              <a:t>Информационные и коммуникационные технологии в образовании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Wingdings 2"/>
              <a:buAutoNum type="arabicPeriod"/>
            </a:pPr>
            <a:r>
              <a:rPr lang="ru-RU" b="1" dirty="0" smtClean="0">
                <a:solidFill>
                  <a:srgbClr val="00B050"/>
                </a:solidFill>
              </a:rPr>
              <a:t>Электронно-коммуникативные и аудиовизуальные средства обучения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Правоведение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Методика раннего обучения иностранному языку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Учитель, работающий в начальной школе должен выполнять следующие трудовые действия и знания:</a:t>
            </a:r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Формирование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компетенций, 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умения учиться и универсальных учебных действий до уровня, необходимого для освоения образовательных программ основного общего образования.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Объективная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успехов и возможностей обучающихся с учетом неравномерности индивидуального психического развития детей младшего школьного возраста</a:t>
            </a:r>
            <a:r>
              <a:rPr lang="ru-RU" dirty="0" smtClean="0"/>
              <a:t>, а также своеобразия динамики развития учебной деятельности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мальчиков и девочек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Знать - Основные и актуальные для современной системы образования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теории обучения, воспитания и развития детей младшего школьного возраста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Специфические методы, приемы и формы работы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827076" y="1793850"/>
            <a:ext cx="7499349" cy="1500187"/>
          </a:xfrm>
          <a:custGeom>
            <a:avLst/>
            <a:gdLst>
              <a:gd name="connsiteX0" fmla="*/ 0 w 7499349"/>
              <a:gd name="connsiteY0" fmla="*/ 150019 h 1500187"/>
              <a:gd name="connsiteX1" fmla="*/ 43940 w 7499349"/>
              <a:gd name="connsiteY1" fmla="*/ 43940 h 1500187"/>
              <a:gd name="connsiteX2" fmla="*/ 150020 w 7499349"/>
              <a:gd name="connsiteY2" fmla="*/ 1 h 1500187"/>
              <a:gd name="connsiteX3" fmla="*/ 7349330 w 7499349"/>
              <a:gd name="connsiteY3" fmla="*/ 0 h 1500187"/>
              <a:gd name="connsiteX4" fmla="*/ 7455409 w 7499349"/>
              <a:gd name="connsiteY4" fmla="*/ 43940 h 1500187"/>
              <a:gd name="connsiteX5" fmla="*/ 7499348 w 7499349"/>
              <a:gd name="connsiteY5" fmla="*/ 150020 h 1500187"/>
              <a:gd name="connsiteX6" fmla="*/ 7499349 w 7499349"/>
              <a:gd name="connsiteY6" fmla="*/ 1350168 h 1500187"/>
              <a:gd name="connsiteX7" fmla="*/ 7455409 w 7499349"/>
              <a:gd name="connsiteY7" fmla="*/ 1456247 h 1500187"/>
              <a:gd name="connsiteX8" fmla="*/ 7349329 w 7499349"/>
              <a:gd name="connsiteY8" fmla="*/ 1500187 h 1500187"/>
              <a:gd name="connsiteX9" fmla="*/ 150019 w 7499349"/>
              <a:gd name="connsiteY9" fmla="*/ 1500187 h 1500187"/>
              <a:gd name="connsiteX10" fmla="*/ 43940 w 7499349"/>
              <a:gd name="connsiteY10" fmla="*/ 1456247 h 1500187"/>
              <a:gd name="connsiteX11" fmla="*/ 1 w 7499349"/>
              <a:gd name="connsiteY11" fmla="*/ 1350167 h 1500187"/>
              <a:gd name="connsiteX12" fmla="*/ 0 w 7499349"/>
              <a:gd name="connsiteY12" fmla="*/ 150019 h 150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99349" h="1500187">
                <a:moveTo>
                  <a:pt x="0" y="150019"/>
                </a:moveTo>
                <a:cubicBezTo>
                  <a:pt x="0" y="110231"/>
                  <a:pt x="15806" y="72074"/>
                  <a:pt x="43940" y="43940"/>
                </a:cubicBezTo>
                <a:cubicBezTo>
                  <a:pt x="72074" y="15806"/>
                  <a:pt x="110232" y="1"/>
                  <a:pt x="150020" y="1"/>
                </a:cubicBezTo>
                <a:lnTo>
                  <a:pt x="7349330" y="0"/>
                </a:lnTo>
                <a:cubicBezTo>
                  <a:pt x="7389118" y="0"/>
                  <a:pt x="7427275" y="15806"/>
                  <a:pt x="7455409" y="43940"/>
                </a:cubicBezTo>
                <a:cubicBezTo>
                  <a:pt x="7483543" y="72074"/>
                  <a:pt x="7499348" y="110232"/>
                  <a:pt x="7499348" y="150020"/>
                </a:cubicBezTo>
                <a:cubicBezTo>
                  <a:pt x="7499348" y="550069"/>
                  <a:pt x="7499349" y="950119"/>
                  <a:pt x="7499349" y="1350168"/>
                </a:cubicBezTo>
                <a:cubicBezTo>
                  <a:pt x="7499349" y="1389956"/>
                  <a:pt x="7483543" y="1428113"/>
                  <a:pt x="7455409" y="1456247"/>
                </a:cubicBezTo>
                <a:cubicBezTo>
                  <a:pt x="7427275" y="1484381"/>
                  <a:pt x="7389117" y="1500187"/>
                  <a:pt x="7349329" y="1500187"/>
                </a:cubicBezTo>
                <a:lnTo>
                  <a:pt x="150019" y="1500187"/>
                </a:lnTo>
                <a:cubicBezTo>
                  <a:pt x="110231" y="1500187"/>
                  <a:pt x="72074" y="1484381"/>
                  <a:pt x="43940" y="1456247"/>
                </a:cubicBezTo>
                <a:cubicBezTo>
                  <a:pt x="15806" y="1428113"/>
                  <a:pt x="0" y="1389955"/>
                  <a:pt x="1" y="1350167"/>
                </a:cubicBezTo>
                <a:cubicBezTo>
                  <a:pt x="1" y="950118"/>
                  <a:pt x="0" y="550068"/>
                  <a:pt x="0" y="150019"/>
                </a:cubicBezTo>
                <a:close/>
              </a:path>
            </a:pathLst>
          </a:custGeom>
          <a:solidFill>
            <a:srgbClr val="FA170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7048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6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TPR (total physical response)</a:t>
            </a:r>
            <a:endParaRPr lang="ru-RU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77094" y="1943868"/>
            <a:ext cx="1499870" cy="1200149"/>
          </a:xfrm>
          <a:prstGeom prst="roundRect">
            <a:avLst>
              <a:gd name="adj" fmla="val 10000"/>
            </a:avLst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Полилиния 6"/>
          <p:cNvSpPr/>
          <p:nvPr/>
        </p:nvSpPr>
        <p:spPr>
          <a:xfrm>
            <a:off x="827076" y="3444056"/>
            <a:ext cx="7499349" cy="1500187"/>
          </a:xfrm>
          <a:custGeom>
            <a:avLst/>
            <a:gdLst>
              <a:gd name="connsiteX0" fmla="*/ 0 w 7499349"/>
              <a:gd name="connsiteY0" fmla="*/ 150019 h 1500187"/>
              <a:gd name="connsiteX1" fmla="*/ 43940 w 7499349"/>
              <a:gd name="connsiteY1" fmla="*/ 43940 h 1500187"/>
              <a:gd name="connsiteX2" fmla="*/ 150020 w 7499349"/>
              <a:gd name="connsiteY2" fmla="*/ 1 h 1500187"/>
              <a:gd name="connsiteX3" fmla="*/ 7349330 w 7499349"/>
              <a:gd name="connsiteY3" fmla="*/ 0 h 1500187"/>
              <a:gd name="connsiteX4" fmla="*/ 7455409 w 7499349"/>
              <a:gd name="connsiteY4" fmla="*/ 43940 h 1500187"/>
              <a:gd name="connsiteX5" fmla="*/ 7499348 w 7499349"/>
              <a:gd name="connsiteY5" fmla="*/ 150020 h 1500187"/>
              <a:gd name="connsiteX6" fmla="*/ 7499349 w 7499349"/>
              <a:gd name="connsiteY6" fmla="*/ 1350168 h 1500187"/>
              <a:gd name="connsiteX7" fmla="*/ 7455409 w 7499349"/>
              <a:gd name="connsiteY7" fmla="*/ 1456247 h 1500187"/>
              <a:gd name="connsiteX8" fmla="*/ 7349329 w 7499349"/>
              <a:gd name="connsiteY8" fmla="*/ 1500187 h 1500187"/>
              <a:gd name="connsiteX9" fmla="*/ 150019 w 7499349"/>
              <a:gd name="connsiteY9" fmla="*/ 1500187 h 1500187"/>
              <a:gd name="connsiteX10" fmla="*/ 43940 w 7499349"/>
              <a:gd name="connsiteY10" fmla="*/ 1456247 h 1500187"/>
              <a:gd name="connsiteX11" fmla="*/ 1 w 7499349"/>
              <a:gd name="connsiteY11" fmla="*/ 1350167 h 1500187"/>
              <a:gd name="connsiteX12" fmla="*/ 0 w 7499349"/>
              <a:gd name="connsiteY12" fmla="*/ 150019 h 150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99349" h="1500187">
                <a:moveTo>
                  <a:pt x="0" y="150019"/>
                </a:moveTo>
                <a:cubicBezTo>
                  <a:pt x="0" y="110231"/>
                  <a:pt x="15806" y="72074"/>
                  <a:pt x="43940" y="43940"/>
                </a:cubicBezTo>
                <a:cubicBezTo>
                  <a:pt x="72074" y="15806"/>
                  <a:pt x="110232" y="1"/>
                  <a:pt x="150020" y="1"/>
                </a:cubicBezTo>
                <a:lnTo>
                  <a:pt x="7349330" y="0"/>
                </a:lnTo>
                <a:cubicBezTo>
                  <a:pt x="7389118" y="0"/>
                  <a:pt x="7427275" y="15806"/>
                  <a:pt x="7455409" y="43940"/>
                </a:cubicBezTo>
                <a:cubicBezTo>
                  <a:pt x="7483543" y="72074"/>
                  <a:pt x="7499348" y="110232"/>
                  <a:pt x="7499348" y="150020"/>
                </a:cubicBezTo>
                <a:cubicBezTo>
                  <a:pt x="7499348" y="550069"/>
                  <a:pt x="7499349" y="950119"/>
                  <a:pt x="7499349" y="1350168"/>
                </a:cubicBezTo>
                <a:cubicBezTo>
                  <a:pt x="7499349" y="1389956"/>
                  <a:pt x="7483543" y="1428113"/>
                  <a:pt x="7455409" y="1456247"/>
                </a:cubicBezTo>
                <a:cubicBezTo>
                  <a:pt x="7427275" y="1484381"/>
                  <a:pt x="7389117" y="1500187"/>
                  <a:pt x="7349329" y="1500187"/>
                </a:cubicBezTo>
                <a:lnTo>
                  <a:pt x="150019" y="1500187"/>
                </a:lnTo>
                <a:cubicBezTo>
                  <a:pt x="110231" y="1500187"/>
                  <a:pt x="72074" y="1484381"/>
                  <a:pt x="43940" y="1456247"/>
                </a:cubicBezTo>
                <a:cubicBezTo>
                  <a:pt x="15806" y="1428113"/>
                  <a:pt x="0" y="1389955"/>
                  <a:pt x="1" y="1350167"/>
                </a:cubicBezTo>
                <a:cubicBezTo>
                  <a:pt x="1" y="950118"/>
                  <a:pt x="0" y="550068"/>
                  <a:pt x="0" y="150019"/>
                </a:cubicBez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-8662909"/>
              <a:satOff val="7828"/>
              <a:lumOff val="88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7048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6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Стихотворения, рифмовки, песенки</a:t>
            </a:r>
            <a:endParaRPr lang="ru-RU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77094" y="3594074"/>
            <a:ext cx="1499870" cy="1200149"/>
          </a:xfrm>
          <a:prstGeom prst="roundRect">
            <a:avLst>
              <a:gd name="adj" fmla="val 10000"/>
            </a:avLst>
          </a:prstGeom>
          <a:blipFill rotWithShape="0">
            <a:blip r:embed="rId3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-9370900"/>
              <a:satOff val="12501"/>
              <a:lumOff val="915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олилиния 8"/>
          <p:cNvSpPr/>
          <p:nvPr/>
        </p:nvSpPr>
        <p:spPr>
          <a:xfrm>
            <a:off x="827076" y="5094262"/>
            <a:ext cx="7499349" cy="1500187"/>
          </a:xfrm>
          <a:custGeom>
            <a:avLst/>
            <a:gdLst>
              <a:gd name="connsiteX0" fmla="*/ 0 w 7499349"/>
              <a:gd name="connsiteY0" fmla="*/ 150019 h 1500187"/>
              <a:gd name="connsiteX1" fmla="*/ 43940 w 7499349"/>
              <a:gd name="connsiteY1" fmla="*/ 43940 h 1500187"/>
              <a:gd name="connsiteX2" fmla="*/ 150020 w 7499349"/>
              <a:gd name="connsiteY2" fmla="*/ 1 h 1500187"/>
              <a:gd name="connsiteX3" fmla="*/ 7349330 w 7499349"/>
              <a:gd name="connsiteY3" fmla="*/ 0 h 1500187"/>
              <a:gd name="connsiteX4" fmla="*/ 7455409 w 7499349"/>
              <a:gd name="connsiteY4" fmla="*/ 43940 h 1500187"/>
              <a:gd name="connsiteX5" fmla="*/ 7499348 w 7499349"/>
              <a:gd name="connsiteY5" fmla="*/ 150020 h 1500187"/>
              <a:gd name="connsiteX6" fmla="*/ 7499349 w 7499349"/>
              <a:gd name="connsiteY6" fmla="*/ 1350168 h 1500187"/>
              <a:gd name="connsiteX7" fmla="*/ 7455409 w 7499349"/>
              <a:gd name="connsiteY7" fmla="*/ 1456247 h 1500187"/>
              <a:gd name="connsiteX8" fmla="*/ 7349329 w 7499349"/>
              <a:gd name="connsiteY8" fmla="*/ 1500187 h 1500187"/>
              <a:gd name="connsiteX9" fmla="*/ 150019 w 7499349"/>
              <a:gd name="connsiteY9" fmla="*/ 1500187 h 1500187"/>
              <a:gd name="connsiteX10" fmla="*/ 43940 w 7499349"/>
              <a:gd name="connsiteY10" fmla="*/ 1456247 h 1500187"/>
              <a:gd name="connsiteX11" fmla="*/ 1 w 7499349"/>
              <a:gd name="connsiteY11" fmla="*/ 1350167 h 1500187"/>
              <a:gd name="connsiteX12" fmla="*/ 0 w 7499349"/>
              <a:gd name="connsiteY12" fmla="*/ 150019 h 150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99349" h="1500187">
                <a:moveTo>
                  <a:pt x="0" y="150019"/>
                </a:moveTo>
                <a:cubicBezTo>
                  <a:pt x="0" y="110231"/>
                  <a:pt x="15806" y="72074"/>
                  <a:pt x="43940" y="43940"/>
                </a:cubicBezTo>
                <a:cubicBezTo>
                  <a:pt x="72074" y="15806"/>
                  <a:pt x="110232" y="1"/>
                  <a:pt x="150020" y="1"/>
                </a:cubicBezTo>
                <a:lnTo>
                  <a:pt x="7349330" y="0"/>
                </a:lnTo>
                <a:cubicBezTo>
                  <a:pt x="7389118" y="0"/>
                  <a:pt x="7427275" y="15806"/>
                  <a:pt x="7455409" y="43940"/>
                </a:cubicBezTo>
                <a:cubicBezTo>
                  <a:pt x="7483543" y="72074"/>
                  <a:pt x="7499348" y="110232"/>
                  <a:pt x="7499348" y="150020"/>
                </a:cubicBezTo>
                <a:cubicBezTo>
                  <a:pt x="7499348" y="550069"/>
                  <a:pt x="7499349" y="950119"/>
                  <a:pt x="7499349" y="1350168"/>
                </a:cubicBezTo>
                <a:cubicBezTo>
                  <a:pt x="7499349" y="1389956"/>
                  <a:pt x="7483543" y="1428113"/>
                  <a:pt x="7455409" y="1456247"/>
                </a:cubicBezTo>
                <a:cubicBezTo>
                  <a:pt x="7427275" y="1484381"/>
                  <a:pt x="7389117" y="1500187"/>
                  <a:pt x="7349329" y="1500187"/>
                </a:cubicBezTo>
                <a:lnTo>
                  <a:pt x="150019" y="1500187"/>
                </a:lnTo>
                <a:cubicBezTo>
                  <a:pt x="110231" y="1500187"/>
                  <a:pt x="72074" y="1484381"/>
                  <a:pt x="43940" y="1456247"/>
                </a:cubicBezTo>
                <a:cubicBezTo>
                  <a:pt x="15806" y="1428113"/>
                  <a:pt x="0" y="1389955"/>
                  <a:pt x="1" y="1350167"/>
                </a:cubicBezTo>
                <a:cubicBezTo>
                  <a:pt x="1" y="950118"/>
                  <a:pt x="0" y="550068"/>
                  <a:pt x="0" y="150019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-17325818"/>
              <a:satOff val="15657"/>
              <a:lumOff val="176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7048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6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Большое  количество наглядного материала</a:t>
            </a:r>
            <a:endParaRPr lang="ru-RU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77094" y="5244281"/>
            <a:ext cx="1499870" cy="1200149"/>
          </a:xfrm>
          <a:prstGeom prst="roundRect">
            <a:avLst>
              <a:gd name="adj" fmla="val 10000"/>
            </a:avLst>
          </a:prstGeom>
          <a:blipFill rotWithShape="0">
            <a:blip r:embed="rId4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-18741801"/>
              <a:satOff val="25001"/>
              <a:lumOff val="1829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Специфические методы, приемы и формы работы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971092" y="1793850"/>
            <a:ext cx="7499349" cy="1500187"/>
          </a:xfrm>
          <a:custGeom>
            <a:avLst/>
            <a:gdLst>
              <a:gd name="connsiteX0" fmla="*/ 0 w 7499349"/>
              <a:gd name="connsiteY0" fmla="*/ 150019 h 1500187"/>
              <a:gd name="connsiteX1" fmla="*/ 43940 w 7499349"/>
              <a:gd name="connsiteY1" fmla="*/ 43940 h 1500187"/>
              <a:gd name="connsiteX2" fmla="*/ 150020 w 7499349"/>
              <a:gd name="connsiteY2" fmla="*/ 1 h 1500187"/>
              <a:gd name="connsiteX3" fmla="*/ 7349330 w 7499349"/>
              <a:gd name="connsiteY3" fmla="*/ 0 h 1500187"/>
              <a:gd name="connsiteX4" fmla="*/ 7455409 w 7499349"/>
              <a:gd name="connsiteY4" fmla="*/ 43940 h 1500187"/>
              <a:gd name="connsiteX5" fmla="*/ 7499348 w 7499349"/>
              <a:gd name="connsiteY5" fmla="*/ 150020 h 1500187"/>
              <a:gd name="connsiteX6" fmla="*/ 7499349 w 7499349"/>
              <a:gd name="connsiteY6" fmla="*/ 1350168 h 1500187"/>
              <a:gd name="connsiteX7" fmla="*/ 7455409 w 7499349"/>
              <a:gd name="connsiteY7" fmla="*/ 1456247 h 1500187"/>
              <a:gd name="connsiteX8" fmla="*/ 7349329 w 7499349"/>
              <a:gd name="connsiteY8" fmla="*/ 1500187 h 1500187"/>
              <a:gd name="connsiteX9" fmla="*/ 150019 w 7499349"/>
              <a:gd name="connsiteY9" fmla="*/ 1500187 h 1500187"/>
              <a:gd name="connsiteX10" fmla="*/ 43940 w 7499349"/>
              <a:gd name="connsiteY10" fmla="*/ 1456247 h 1500187"/>
              <a:gd name="connsiteX11" fmla="*/ 1 w 7499349"/>
              <a:gd name="connsiteY11" fmla="*/ 1350167 h 1500187"/>
              <a:gd name="connsiteX12" fmla="*/ 0 w 7499349"/>
              <a:gd name="connsiteY12" fmla="*/ 150019 h 150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99349" h="1500187">
                <a:moveTo>
                  <a:pt x="0" y="150019"/>
                </a:moveTo>
                <a:cubicBezTo>
                  <a:pt x="0" y="110231"/>
                  <a:pt x="15806" y="72074"/>
                  <a:pt x="43940" y="43940"/>
                </a:cubicBezTo>
                <a:cubicBezTo>
                  <a:pt x="72074" y="15806"/>
                  <a:pt x="110232" y="1"/>
                  <a:pt x="150020" y="1"/>
                </a:cubicBezTo>
                <a:lnTo>
                  <a:pt x="7349330" y="0"/>
                </a:lnTo>
                <a:cubicBezTo>
                  <a:pt x="7389118" y="0"/>
                  <a:pt x="7427275" y="15806"/>
                  <a:pt x="7455409" y="43940"/>
                </a:cubicBezTo>
                <a:cubicBezTo>
                  <a:pt x="7483543" y="72074"/>
                  <a:pt x="7499348" y="110232"/>
                  <a:pt x="7499348" y="150020"/>
                </a:cubicBezTo>
                <a:cubicBezTo>
                  <a:pt x="7499348" y="550069"/>
                  <a:pt x="7499349" y="950119"/>
                  <a:pt x="7499349" y="1350168"/>
                </a:cubicBezTo>
                <a:cubicBezTo>
                  <a:pt x="7499349" y="1389956"/>
                  <a:pt x="7483543" y="1428113"/>
                  <a:pt x="7455409" y="1456247"/>
                </a:cubicBezTo>
                <a:cubicBezTo>
                  <a:pt x="7427275" y="1484381"/>
                  <a:pt x="7389117" y="1500187"/>
                  <a:pt x="7349329" y="1500187"/>
                </a:cubicBezTo>
                <a:lnTo>
                  <a:pt x="150019" y="1500187"/>
                </a:lnTo>
                <a:cubicBezTo>
                  <a:pt x="110231" y="1500187"/>
                  <a:pt x="72074" y="1484381"/>
                  <a:pt x="43940" y="1456247"/>
                </a:cubicBezTo>
                <a:cubicBezTo>
                  <a:pt x="15806" y="1428113"/>
                  <a:pt x="0" y="1389955"/>
                  <a:pt x="1" y="1350167"/>
                </a:cubicBezTo>
                <a:cubicBezTo>
                  <a:pt x="1" y="950118"/>
                  <a:pt x="0" y="550068"/>
                  <a:pt x="0" y="150019"/>
                </a:cubicBezTo>
                <a:close/>
              </a:path>
            </a:pathLst>
          </a:custGeom>
          <a:solidFill>
            <a:srgbClr val="21E72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7048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6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Дидактические игры</a:t>
            </a:r>
            <a:endParaRPr lang="ru-RU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21110" y="1943868"/>
            <a:ext cx="1499870" cy="1200149"/>
          </a:xfrm>
          <a:prstGeom prst="roundRect">
            <a:avLst>
              <a:gd name="adj" fmla="val 10000"/>
            </a:avLst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Полилиния 6"/>
          <p:cNvSpPr/>
          <p:nvPr/>
        </p:nvSpPr>
        <p:spPr>
          <a:xfrm>
            <a:off x="971092" y="3444056"/>
            <a:ext cx="7499349" cy="1500187"/>
          </a:xfrm>
          <a:custGeom>
            <a:avLst/>
            <a:gdLst>
              <a:gd name="connsiteX0" fmla="*/ 0 w 7499349"/>
              <a:gd name="connsiteY0" fmla="*/ 150019 h 1500187"/>
              <a:gd name="connsiteX1" fmla="*/ 43940 w 7499349"/>
              <a:gd name="connsiteY1" fmla="*/ 43940 h 1500187"/>
              <a:gd name="connsiteX2" fmla="*/ 150020 w 7499349"/>
              <a:gd name="connsiteY2" fmla="*/ 1 h 1500187"/>
              <a:gd name="connsiteX3" fmla="*/ 7349330 w 7499349"/>
              <a:gd name="connsiteY3" fmla="*/ 0 h 1500187"/>
              <a:gd name="connsiteX4" fmla="*/ 7455409 w 7499349"/>
              <a:gd name="connsiteY4" fmla="*/ 43940 h 1500187"/>
              <a:gd name="connsiteX5" fmla="*/ 7499348 w 7499349"/>
              <a:gd name="connsiteY5" fmla="*/ 150020 h 1500187"/>
              <a:gd name="connsiteX6" fmla="*/ 7499349 w 7499349"/>
              <a:gd name="connsiteY6" fmla="*/ 1350168 h 1500187"/>
              <a:gd name="connsiteX7" fmla="*/ 7455409 w 7499349"/>
              <a:gd name="connsiteY7" fmla="*/ 1456247 h 1500187"/>
              <a:gd name="connsiteX8" fmla="*/ 7349329 w 7499349"/>
              <a:gd name="connsiteY8" fmla="*/ 1500187 h 1500187"/>
              <a:gd name="connsiteX9" fmla="*/ 150019 w 7499349"/>
              <a:gd name="connsiteY9" fmla="*/ 1500187 h 1500187"/>
              <a:gd name="connsiteX10" fmla="*/ 43940 w 7499349"/>
              <a:gd name="connsiteY10" fmla="*/ 1456247 h 1500187"/>
              <a:gd name="connsiteX11" fmla="*/ 1 w 7499349"/>
              <a:gd name="connsiteY11" fmla="*/ 1350167 h 1500187"/>
              <a:gd name="connsiteX12" fmla="*/ 0 w 7499349"/>
              <a:gd name="connsiteY12" fmla="*/ 150019 h 150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99349" h="1500187">
                <a:moveTo>
                  <a:pt x="0" y="150019"/>
                </a:moveTo>
                <a:cubicBezTo>
                  <a:pt x="0" y="110231"/>
                  <a:pt x="15806" y="72074"/>
                  <a:pt x="43940" y="43940"/>
                </a:cubicBezTo>
                <a:cubicBezTo>
                  <a:pt x="72074" y="15806"/>
                  <a:pt x="110232" y="1"/>
                  <a:pt x="150020" y="1"/>
                </a:cubicBezTo>
                <a:lnTo>
                  <a:pt x="7349330" y="0"/>
                </a:lnTo>
                <a:cubicBezTo>
                  <a:pt x="7389118" y="0"/>
                  <a:pt x="7427275" y="15806"/>
                  <a:pt x="7455409" y="43940"/>
                </a:cubicBezTo>
                <a:cubicBezTo>
                  <a:pt x="7483543" y="72074"/>
                  <a:pt x="7499348" y="110232"/>
                  <a:pt x="7499348" y="150020"/>
                </a:cubicBezTo>
                <a:cubicBezTo>
                  <a:pt x="7499348" y="550069"/>
                  <a:pt x="7499349" y="950119"/>
                  <a:pt x="7499349" y="1350168"/>
                </a:cubicBezTo>
                <a:cubicBezTo>
                  <a:pt x="7499349" y="1389956"/>
                  <a:pt x="7483543" y="1428113"/>
                  <a:pt x="7455409" y="1456247"/>
                </a:cubicBezTo>
                <a:cubicBezTo>
                  <a:pt x="7427275" y="1484381"/>
                  <a:pt x="7389117" y="1500187"/>
                  <a:pt x="7349329" y="1500187"/>
                </a:cubicBezTo>
                <a:lnTo>
                  <a:pt x="150019" y="1500187"/>
                </a:lnTo>
                <a:cubicBezTo>
                  <a:pt x="110231" y="1500187"/>
                  <a:pt x="72074" y="1484381"/>
                  <a:pt x="43940" y="1456247"/>
                </a:cubicBezTo>
                <a:cubicBezTo>
                  <a:pt x="15806" y="1428113"/>
                  <a:pt x="0" y="1389955"/>
                  <a:pt x="1" y="1350167"/>
                </a:cubicBezTo>
                <a:cubicBezTo>
                  <a:pt x="1" y="950118"/>
                  <a:pt x="0" y="550068"/>
                  <a:pt x="0" y="150019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4500961"/>
              <a:satOff val="407"/>
              <a:lumOff val="-431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7048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6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Подвижные игры</a:t>
            </a:r>
            <a:endParaRPr lang="ru-RU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21110" y="3594075"/>
            <a:ext cx="1499870" cy="1200149"/>
          </a:xfrm>
          <a:prstGeom prst="roundRect">
            <a:avLst>
              <a:gd name="adj" fmla="val 10000"/>
            </a:avLst>
          </a:prstGeom>
          <a:blipFill rotWithShape="0">
            <a:blip r:embed="rId3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5125801"/>
              <a:satOff val="-19052"/>
              <a:lumOff val="-1608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олилиния 8"/>
          <p:cNvSpPr/>
          <p:nvPr/>
        </p:nvSpPr>
        <p:spPr>
          <a:xfrm>
            <a:off x="971092" y="5094262"/>
            <a:ext cx="7499349" cy="1500187"/>
          </a:xfrm>
          <a:custGeom>
            <a:avLst/>
            <a:gdLst>
              <a:gd name="connsiteX0" fmla="*/ 0 w 7499349"/>
              <a:gd name="connsiteY0" fmla="*/ 150019 h 1500187"/>
              <a:gd name="connsiteX1" fmla="*/ 43940 w 7499349"/>
              <a:gd name="connsiteY1" fmla="*/ 43940 h 1500187"/>
              <a:gd name="connsiteX2" fmla="*/ 150020 w 7499349"/>
              <a:gd name="connsiteY2" fmla="*/ 1 h 1500187"/>
              <a:gd name="connsiteX3" fmla="*/ 7349330 w 7499349"/>
              <a:gd name="connsiteY3" fmla="*/ 0 h 1500187"/>
              <a:gd name="connsiteX4" fmla="*/ 7455409 w 7499349"/>
              <a:gd name="connsiteY4" fmla="*/ 43940 h 1500187"/>
              <a:gd name="connsiteX5" fmla="*/ 7499348 w 7499349"/>
              <a:gd name="connsiteY5" fmla="*/ 150020 h 1500187"/>
              <a:gd name="connsiteX6" fmla="*/ 7499349 w 7499349"/>
              <a:gd name="connsiteY6" fmla="*/ 1350168 h 1500187"/>
              <a:gd name="connsiteX7" fmla="*/ 7455409 w 7499349"/>
              <a:gd name="connsiteY7" fmla="*/ 1456247 h 1500187"/>
              <a:gd name="connsiteX8" fmla="*/ 7349329 w 7499349"/>
              <a:gd name="connsiteY8" fmla="*/ 1500187 h 1500187"/>
              <a:gd name="connsiteX9" fmla="*/ 150019 w 7499349"/>
              <a:gd name="connsiteY9" fmla="*/ 1500187 h 1500187"/>
              <a:gd name="connsiteX10" fmla="*/ 43940 w 7499349"/>
              <a:gd name="connsiteY10" fmla="*/ 1456247 h 1500187"/>
              <a:gd name="connsiteX11" fmla="*/ 1 w 7499349"/>
              <a:gd name="connsiteY11" fmla="*/ 1350167 h 1500187"/>
              <a:gd name="connsiteX12" fmla="*/ 0 w 7499349"/>
              <a:gd name="connsiteY12" fmla="*/ 150019 h 150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99349" h="1500187">
                <a:moveTo>
                  <a:pt x="0" y="150019"/>
                </a:moveTo>
                <a:cubicBezTo>
                  <a:pt x="0" y="110231"/>
                  <a:pt x="15806" y="72074"/>
                  <a:pt x="43940" y="43940"/>
                </a:cubicBezTo>
                <a:cubicBezTo>
                  <a:pt x="72074" y="15806"/>
                  <a:pt x="110232" y="1"/>
                  <a:pt x="150020" y="1"/>
                </a:cubicBezTo>
                <a:lnTo>
                  <a:pt x="7349330" y="0"/>
                </a:lnTo>
                <a:cubicBezTo>
                  <a:pt x="7389118" y="0"/>
                  <a:pt x="7427275" y="15806"/>
                  <a:pt x="7455409" y="43940"/>
                </a:cubicBezTo>
                <a:cubicBezTo>
                  <a:pt x="7483543" y="72074"/>
                  <a:pt x="7499348" y="110232"/>
                  <a:pt x="7499348" y="150020"/>
                </a:cubicBezTo>
                <a:cubicBezTo>
                  <a:pt x="7499348" y="550069"/>
                  <a:pt x="7499349" y="950119"/>
                  <a:pt x="7499349" y="1350168"/>
                </a:cubicBezTo>
                <a:cubicBezTo>
                  <a:pt x="7499349" y="1389956"/>
                  <a:pt x="7483543" y="1428113"/>
                  <a:pt x="7455409" y="1456247"/>
                </a:cubicBezTo>
                <a:cubicBezTo>
                  <a:pt x="7427275" y="1484381"/>
                  <a:pt x="7389117" y="1500187"/>
                  <a:pt x="7349329" y="1500187"/>
                </a:cubicBezTo>
                <a:lnTo>
                  <a:pt x="150019" y="1500187"/>
                </a:lnTo>
                <a:cubicBezTo>
                  <a:pt x="110231" y="1500187"/>
                  <a:pt x="72074" y="1484381"/>
                  <a:pt x="43940" y="1456247"/>
                </a:cubicBezTo>
                <a:cubicBezTo>
                  <a:pt x="15806" y="1428113"/>
                  <a:pt x="0" y="1389955"/>
                  <a:pt x="1" y="1350167"/>
                </a:cubicBezTo>
                <a:cubicBezTo>
                  <a:pt x="1" y="950118"/>
                  <a:pt x="0" y="550068"/>
                  <a:pt x="0" y="150019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9001922"/>
              <a:satOff val="813"/>
              <a:lumOff val="-863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7048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6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Игровые персонажи</a:t>
            </a:r>
            <a:endParaRPr lang="ru-RU" sz="36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 t="25000"/>
          <a:stretch>
            <a:fillRect/>
          </a:stretch>
        </p:blipFill>
        <p:spPr bwMode="auto">
          <a:xfrm>
            <a:off x="1155664" y="5287218"/>
            <a:ext cx="1536171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Работа и деятельность учителя в сфере раннего обучения иностранному языку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</a:p>
          <a:p>
            <a:pPr>
              <a:buNone/>
            </a:pPr>
            <a:r>
              <a:rPr lang="ru-RU" dirty="0" smtClean="0"/>
              <a:t>1.  Сопоставлении реальной работы учителя и её восприятия обучающимися детьми и их родителями, т.е. основными группами людей, с которыми взаимодействует учитель в ходе своей профессиональной деятельности. </a:t>
            </a:r>
          </a:p>
          <a:p>
            <a:pPr>
              <a:buNone/>
            </a:pPr>
            <a:r>
              <a:rPr lang="ru-RU" dirty="0" smtClean="0"/>
              <a:t>2. Выявление соотношения различных видов деятельности учителя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Возраст ответивших учителей</a:t>
            </a:r>
          </a:p>
          <a:p>
            <a:pPr lvl="0"/>
            <a:r>
              <a:rPr lang="ru-RU" dirty="0" smtClean="0"/>
              <a:t>Минимальный возраст респондента	21 год</a:t>
            </a:r>
          </a:p>
          <a:p>
            <a:pPr lvl="0"/>
            <a:r>
              <a:rPr lang="ru-RU" dirty="0" smtClean="0"/>
              <a:t>Максимальный возраст респондента	59 лет</a:t>
            </a:r>
          </a:p>
          <a:p>
            <a:pPr lvl="0"/>
            <a:r>
              <a:rPr lang="ru-RU" dirty="0" smtClean="0"/>
              <a:t>Средний возраст респондентов	30 лет</a:t>
            </a:r>
          </a:p>
          <a:p>
            <a:pPr lvl="0"/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Стаж работы учителем</a:t>
            </a:r>
          </a:p>
          <a:p>
            <a:pPr lvl="0"/>
            <a:r>
              <a:rPr lang="ru-RU" dirty="0" smtClean="0"/>
              <a:t>Минимальный стаж респондента	1 год</a:t>
            </a:r>
          </a:p>
          <a:p>
            <a:pPr lvl="0"/>
            <a:r>
              <a:rPr lang="ru-RU" dirty="0" smtClean="0"/>
              <a:t>Максимальный стаж респондента	35 лет</a:t>
            </a:r>
          </a:p>
          <a:p>
            <a:pPr lvl="0"/>
            <a:r>
              <a:rPr lang="ru-RU" dirty="0" smtClean="0"/>
              <a:t>Средний стаж респондента	7 лет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Квалификационная категория / степень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Учитель иностранного языка, бакалавр / магистр</a:t>
            </a:r>
            <a:r>
              <a:rPr lang="ru-RU" u="sng" dirty="0" smtClean="0"/>
              <a:t>	</a:t>
            </a:r>
            <a:r>
              <a:rPr lang="ru-RU" b="1" dirty="0" smtClean="0"/>
              <a:t> </a:t>
            </a:r>
            <a:r>
              <a:rPr lang="ru-RU" b="1" dirty="0" smtClean="0"/>
              <a:t>63%</a:t>
            </a:r>
            <a:endParaRPr lang="ru-RU" b="1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Высшее филологическое образование (с правом преподавания / без права преподавания)</a:t>
            </a:r>
            <a:r>
              <a:rPr lang="ru-RU" u="sng" dirty="0" smtClean="0"/>
              <a:t>	</a:t>
            </a:r>
            <a:r>
              <a:rPr lang="ru-RU" b="1" dirty="0" smtClean="0"/>
              <a:t>28%</a:t>
            </a:r>
            <a:endParaRPr lang="ru-RU" b="1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Учитель начальной школы, курсы повышения квалификации </a:t>
            </a:r>
            <a:br>
              <a:rPr lang="ru-RU" dirty="0" smtClean="0"/>
            </a:br>
            <a:r>
              <a:rPr lang="ru-RU" dirty="0" smtClean="0"/>
              <a:t>для преподавания иностранного языка</a:t>
            </a:r>
            <a:r>
              <a:rPr lang="ru-RU" u="sng" dirty="0" smtClean="0"/>
              <a:t>	</a:t>
            </a:r>
            <a:r>
              <a:rPr lang="ru-RU" b="1" dirty="0" smtClean="0"/>
              <a:t>7%</a:t>
            </a:r>
            <a:endParaRPr lang="ru-RU" b="1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Отлично знаю язык, курсы преподавания греческого языка как иностранного</a:t>
            </a:r>
            <a:r>
              <a:rPr lang="ru-RU" u="sng" dirty="0" smtClean="0"/>
              <a:t>	       </a:t>
            </a:r>
            <a:r>
              <a:rPr lang="ru-RU" b="1" dirty="0" smtClean="0"/>
              <a:t>2%</a:t>
            </a:r>
            <a:endParaRPr lang="ru-RU" b="1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Учитель английского языка и литературы, специалист</a:t>
            </a:r>
            <a:r>
              <a:rPr lang="ru-RU" u="sng" dirty="0" smtClean="0"/>
              <a:t> </a:t>
            </a:r>
            <a:r>
              <a:rPr lang="ru-RU" u="sng" dirty="0" smtClean="0"/>
              <a:t>– </a:t>
            </a:r>
            <a:r>
              <a:rPr lang="ru-RU" b="1" dirty="0" smtClean="0"/>
              <a:t>2%</a:t>
            </a:r>
            <a:endParaRPr lang="ru-RU" b="1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Учитель двух иностранных языков, специалист</a:t>
            </a:r>
            <a:r>
              <a:rPr lang="ru-RU" u="sng" dirty="0" smtClean="0"/>
              <a:t>	</a:t>
            </a:r>
            <a:r>
              <a:rPr lang="ru-RU" b="1" dirty="0" smtClean="0"/>
              <a:t>2%</a:t>
            </a:r>
            <a:endParaRPr lang="ru-RU" b="1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Учитель иностранного, специалист</a:t>
            </a:r>
            <a:r>
              <a:rPr lang="ru-RU" u="sng" dirty="0" smtClean="0"/>
              <a:t>	</a:t>
            </a:r>
            <a:r>
              <a:rPr lang="ru-RU" b="1" dirty="0" smtClean="0"/>
              <a:t>2%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Ваша общая нагрузка в учебных часах в неделю, включая дополнительные места работы</a:t>
            </a:r>
          </a:p>
          <a:p>
            <a:pPr lvl="0"/>
            <a:r>
              <a:rPr lang="ru-RU" dirty="0" smtClean="0"/>
              <a:t>Минимальная учебная нагрузка	8 часов</a:t>
            </a:r>
          </a:p>
          <a:p>
            <a:pPr lvl="0"/>
            <a:r>
              <a:rPr lang="ru-RU" dirty="0" smtClean="0"/>
              <a:t>Максимальная учебная нагрузка	60 часов (!)</a:t>
            </a:r>
          </a:p>
          <a:p>
            <a:pPr lvl="0"/>
            <a:r>
              <a:rPr lang="ru-RU" b="1" dirty="0" smtClean="0"/>
              <a:t>Средняя учебная нагрузка	 28 часов</a:t>
            </a:r>
          </a:p>
          <a:p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Учебная нагрузка от 8 до 20 часов	</a:t>
            </a:r>
            <a:r>
              <a:rPr lang="ru-RU" dirty="0" smtClean="0"/>
              <a:t>-23%</a:t>
            </a:r>
            <a:endParaRPr lang="ru-RU" dirty="0" smtClean="0"/>
          </a:p>
          <a:p>
            <a:pPr lvl="0"/>
            <a:r>
              <a:rPr lang="ru-RU" dirty="0" smtClean="0"/>
              <a:t>Учебная нагрузка от 22 до 30 часов   - </a:t>
            </a:r>
            <a:r>
              <a:rPr lang="ru-RU" dirty="0" smtClean="0"/>
              <a:t>	37%</a:t>
            </a:r>
            <a:endParaRPr lang="ru-RU" dirty="0" smtClean="0"/>
          </a:p>
          <a:p>
            <a:pPr lvl="0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Учебная нагрузка от 31 до 60 часов	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-40%</a:t>
            </a:r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Дела, которые выполняют учителя помимо непосредственного проведения уроков по иностранному языку</a:t>
            </a:r>
          </a:p>
          <a:p>
            <a:pPr>
              <a:buNone/>
            </a:pPr>
            <a:endParaRPr lang="ru-RU" b="1" i="1" dirty="0" smtClean="0"/>
          </a:p>
          <a:p>
            <a:pPr lvl="0"/>
            <a:r>
              <a:rPr lang="ru-RU" dirty="0" smtClean="0"/>
              <a:t>Готовлю дополнительные материалы к уроку в электронном виде</a:t>
            </a:r>
            <a:br>
              <a:rPr lang="ru-RU" dirty="0" smtClean="0"/>
            </a:br>
            <a:r>
              <a:rPr lang="ru-RU" dirty="0" smtClean="0"/>
              <a:t>(в т.ч. презентация, поиск и загрузка материалов из интернета)</a:t>
            </a:r>
            <a:r>
              <a:rPr lang="ru-RU" u="sng" dirty="0" smtClean="0"/>
              <a:t>	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93%</a:t>
            </a:r>
          </a:p>
          <a:p>
            <a:pPr lvl="0"/>
            <a:r>
              <a:rPr lang="ru-RU" dirty="0" smtClean="0"/>
              <a:t>Читаю дополнительную литературу</a:t>
            </a:r>
            <a:r>
              <a:rPr lang="ru-RU" u="sng" dirty="0" smtClean="0"/>
              <a:t>	__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91%</a:t>
            </a:r>
          </a:p>
          <a:p>
            <a:pPr lvl="0"/>
            <a:r>
              <a:rPr lang="ru-RU" dirty="0" smtClean="0"/>
              <a:t>Составляю плана / конспект урока</a:t>
            </a:r>
            <a:r>
              <a:rPr lang="ru-RU" u="sng" dirty="0" smtClean="0"/>
              <a:t>	__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86%</a:t>
            </a:r>
          </a:p>
          <a:p>
            <a:pPr lvl="0"/>
            <a:r>
              <a:rPr lang="ru-RU" dirty="0" smtClean="0"/>
              <a:t>Общаюсь с родителями учеников</a:t>
            </a:r>
            <a:r>
              <a:rPr lang="ru-RU" u="sng" dirty="0" smtClean="0"/>
              <a:t>	__</a:t>
            </a:r>
            <a:r>
              <a:rPr lang="ru-RU" dirty="0" smtClean="0"/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86%</a:t>
            </a:r>
          </a:p>
          <a:p>
            <a:pPr lvl="0"/>
            <a:r>
              <a:rPr lang="ru-RU" dirty="0" smtClean="0"/>
              <a:t>Готовлю дополнительные материалы к уроку (поделки, карточки, др.)</a:t>
            </a:r>
            <a:r>
              <a:rPr lang="ru-RU" u="sng" dirty="0" smtClean="0"/>
              <a:t>	___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79%</a:t>
            </a:r>
          </a:p>
          <a:p>
            <a:pPr lvl="0"/>
            <a:r>
              <a:rPr lang="ru-RU" dirty="0" smtClean="0"/>
              <a:t>Участие в жизни педагогического коллектива (собрания, планерки и пр.)</a:t>
            </a:r>
            <a:r>
              <a:rPr lang="ru-RU" u="sng" dirty="0" smtClean="0"/>
              <a:t>	</a:t>
            </a:r>
            <a:r>
              <a:rPr lang="ru-RU" dirty="0" smtClean="0"/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79%</a:t>
            </a:r>
          </a:p>
          <a:p>
            <a:pPr lvl="0"/>
            <a:r>
              <a:rPr lang="ru-RU" dirty="0" smtClean="0"/>
              <a:t>Участие в конкурсах</a:t>
            </a:r>
            <a:r>
              <a:rPr lang="ru-RU" u="sng" dirty="0" smtClean="0"/>
              <a:t>	_____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76%</a:t>
            </a:r>
          </a:p>
          <a:p>
            <a:pPr lvl="0"/>
            <a:r>
              <a:rPr lang="ru-RU" dirty="0" smtClean="0"/>
              <a:t>Общаюсь с учениками вне урока</a:t>
            </a:r>
            <a:r>
              <a:rPr lang="ru-RU" u="sng" dirty="0" smtClean="0"/>
              <a:t>	</a:t>
            </a:r>
            <a:r>
              <a:rPr lang="ru-RU" dirty="0" smtClean="0"/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76%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4461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Заполнение разных форм отчетности / текущая документация (не классные журналы)	____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76%</a:t>
            </a:r>
          </a:p>
          <a:p>
            <a:pPr lvl="0"/>
            <a:r>
              <a:rPr lang="ru-RU" dirty="0" smtClean="0"/>
              <a:t>Подготовка и проведение мероприятий с учениками</a:t>
            </a:r>
            <a:r>
              <a:rPr lang="ru-RU" u="sng" dirty="0" smtClean="0"/>
              <a:t>	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72%</a:t>
            </a:r>
          </a:p>
          <a:p>
            <a:pPr lvl="0"/>
            <a:r>
              <a:rPr lang="ru-RU" b="1" dirty="0" smtClean="0"/>
              <a:t>Делаю пометки об уроке в своем личном журнале</a:t>
            </a:r>
            <a:r>
              <a:rPr lang="ru-RU" u="sng" dirty="0" smtClean="0"/>
              <a:t>	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63%</a:t>
            </a:r>
          </a:p>
          <a:p>
            <a:pPr lvl="0"/>
            <a:r>
              <a:rPr lang="ru-RU" b="1" dirty="0" smtClean="0"/>
              <a:t>Выставляю оценки в электронный журнал</a:t>
            </a:r>
            <a:r>
              <a:rPr lang="ru-RU" u="sng" dirty="0" smtClean="0"/>
              <a:t>	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63%</a:t>
            </a:r>
          </a:p>
          <a:p>
            <a:pPr lvl="0"/>
            <a:r>
              <a:rPr lang="ru-RU" b="1" dirty="0" smtClean="0"/>
              <a:t>Выставляю оценки в бумажный журнал</a:t>
            </a:r>
            <a:r>
              <a:rPr lang="ru-RU" u="sng" dirty="0" smtClean="0"/>
              <a:t>	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58%</a:t>
            </a:r>
          </a:p>
          <a:p>
            <a:pPr lvl="0"/>
            <a:r>
              <a:rPr lang="ru-RU" dirty="0" smtClean="0"/>
              <a:t>Проверяю работы учеников</a:t>
            </a:r>
            <a:r>
              <a:rPr lang="ru-RU" u="sng" dirty="0" smtClean="0"/>
              <a:t>	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58%</a:t>
            </a:r>
          </a:p>
          <a:p>
            <a:pPr lvl="0"/>
            <a:r>
              <a:rPr lang="ru-RU" dirty="0" smtClean="0"/>
              <a:t>Готовлю кабинет к уроку</a:t>
            </a:r>
            <a:r>
              <a:rPr lang="ru-RU" u="sng" dirty="0" smtClean="0"/>
              <a:t>	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46%</a:t>
            </a:r>
          </a:p>
          <a:p>
            <a:pPr lvl="0"/>
            <a:r>
              <a:rPr lang="ru-RU" dirty="0" smtClean="0"/>
              <a:t>Повышение квалификации на курсах</a:t>
            </a:r>
            <a:r>
              <a:rPr lang="ru-RU" u="sng" dirty="0" smtClean="0"/>
              <a:t>	____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70%</a:t>
            </a:r>
          </a:p>
          <a:p>
            <a:pPr lvl="0"/>
            <a:r>
              <a:rPr lang="ru-RU" dirty="0" smtClean="0"/>
              <a:t>Участие в конференциях</a:t>
            </a:r>
            <a:r>
              <a:rPr lang="ru-RU" u="sng" dirty="0" smtClean="0"/>
              <a:t>	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63%</a:t>
            </a:r>
          </a:p>
          <a:p>
            <a:pPr lvl="0"/>
            <a:r>
              <a:rPr lang="ru-RU" dirty="0" smtClean="0"/>
              <a:t>Классное руководство</a:t>
            </a:r>
            <a:r>
              <a:rPr lang="ru-RU" u="sng" dirty="0" smtClean="0"/>
              <a:t>	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46%</a:t>
            </a:r>
          </a:p>
          <a:p>
            <a:pPr lvl="0"/>
            <a:r>
              <a:rPr lang="ru-RU" dirty="0" smtClean="0"/>
              <a:t>Участие в научной деятельности</a:t>
            </a:r>
            <a:r>
              <a:rPr lang="ru-RU" u="sng" dirty="0" smtClean="0"/>
              <a:t>	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37%</a:t>
            </a:r>
          </a:p>
          <a:p>
            <a:pPr lvl="0"/>
            <a:r>
              <a:rPr lang="ru-RU" dirty="0" smtClean="0"/>
              <a:t>Написание научных статей</a:t>
            </a:r>
            <a:r>
              <a:rPr lang="ru-RU" u="sng" dirty="0" smtClean="0"/>
              <a:t>	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30%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836712"/>
            <a:ext cx="7498080" cy="1143000"/>
          </a:xfrm>
          <a:prstGeom prst="rect">
            <a:avLst/>
          </a:prstGeom>
        </p:spPr>
        <p:txBody>
          <a:bodyPr vert="horz" lIns="0" rIns="0" bIns="0" anchor="b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Спасибо за внимание!</a:t>
            </a:r>
            <a:endParaRPr kumimoji="0" lang="ru-RU" sz="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5" name="Picture 4" descr="http://content.mycutegraphics.com/graphics/thankyou/owl-chalkboard-thank-yo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780928"/>
            <a:ext cx="4104456" cy="31809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Стандарт педагога требует универсальности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251520" y="1196752"/>
          <a:ext cx="7992888" cy="6381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179512" y="0"/>
          <a:ext cx="86868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10" grpId="1">
        <p:bldAsOne/>
      </p:bldGraphic>
      <p:bldGraphic spid="10" grpId="2">
        <p:bldAsOne/>
      </p:bldGraphic>
      <p:bldGraphic spid="10" grpId="3">
        <p:bldAsOne/>
      </p:bldGraphic>
      <p:bldGraphic spid="10" grpId="4">
        <p:bldAsOne/>
      </p:bldGraphic>
      <p:bldGraphic spid="10" grpId="5">
        <p:bldAsOne/>
      </p:bldGraphic>
      <p:bldGraphic spid="10" grpId="6">
        <p:bldAsOne/>
      </p:bldGraphic>
      <p:bldGraphic spid="10" grpId="7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Требования стандарта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12779"/>
          <a:ext cx="8229600" cy="4654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97034"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Характеристика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Трудовые</a:t>
                      </a:r>
                      <a:r>
                        <a:rPr lang="ru-RU" baseline="0" dirty="0" smtClean="0"/>
                        <a:t> действия, з</a:t>
                      </a:r>
                      <a:r>
                        <a:rPr lang="ru-RU" dirty="0" smtClean="0"/>
                        <a:t>нания, умения</a:t>
                      </a:r>
                      <a:endParaRPr lang="ru-RU" dirty="0"/>
                    </a:p>
                  </a:txBody>
                  <a:tcPr/>
                </a:tc>
              </a:tr>
              <a:tr h="577646">
                <a:tc>
                  <a:txBody>
                    <a:bodyPr/>
                    <a:lstStyle/>
                    <a:p>
                      <a:pPr algn="ctr"/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Эксперт в своей предметной области и знаток в смежных областях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Должен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знать преподаваемый предмет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в пределах требований федеральных государственных образовательных стандартов и основной общеобразовательной программы,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его истории и места в  мировой культуре и науке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Владеть формами и методами обучения, в том числе выходящими за рамки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учебных занятий: проектная деятельность, лабораторные эксперименты, полевая практика и т.п.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674" name="AutoShape 2" descr="data:image/jpeg;base64,/9j/4AAQSkZJRgABAQAAAQABAAD/2wCEAAkGBxQSEBUUEBQVFRUVFhUVFBUXFBYZFxUXFBUWFhcXFxUYHCsgGBwlGxQaITEhJSktLy4uFx8zODYsNygtLi0BCgoKDg0OGxAQGywkHyQsLCwsMiwsLywsLCwsLCwsLCwsLywsLCwsLCwsLCwsLCwsLCwsLCwsKywsLCwsLCwsLP/AABEIAOEA4QMBIgACEQEDEQH/xAAcAAEAAQUBAQAAAAAAAAAAAAAABgECBAUHAwj/xABLEAABAwIDBAYFCAYIBQUAAAABAAIDBBEFEiEGMUFRBxMiYXGBFCMycpEzQlJigpKhsRckVLLB0RU0Q1Njc6LwRIOTs8IWo8PS4f/EABkBAQADAQEAAAAAAAAAAAAAAAABAgMEBf/EACQRAQACAgEFAQEAAwEAAAAAAAABAgMRMRITIUFRBDIzQmEi/9oADAMBAAIRAxEAPwDuKIiAiIgIiICIiAiIgIiICIiAiIgIiICIiAiIgIiICIiAiIgIiICIiAiIgIiICIiAiIgIioUFUUFoekWPr5mVcboImVEsEdUTmp3GI2LXyWtE73tO9TdkgIBBBB1BGoPgUF6Kl0ugqioiCqKl1VARW5xe1xffa+tudlcgIiICIiAiIgIiICKjlo9mMbfU9cJYTA+GZ0RY5wJIs1zH6bg4Oug3qIiAiIgIiICpdWTzBjS5xs1oJJO4AaklRGatlrb5S6GlOgtpLMOd/mMPdqQqXvFYXpjm8+G6rto4I3ZA4ySf3cYzu87aN8yFhOxiqf7ELIhwMsmZ33Gaf6lSkpGRNyxtDQOAH58yvZc85bS6q4Kxyj9Ps/I1s7BKwMqJXzSx9Q17C+S2azZCdDa9vFeWGbMS00fVU1dUQxgkhjWwuaCfo9ax2UabhYKSoq9dvrTt1+IrNgOINDnU+LVHWG3yscT49OGXL2fELAgx+tp5BHis8kOY2jqY2wup3ng1xMd4ne9opyvGrpWSsdHK0PY8Wc1wuCDwIVu5M8qdqI4eAgn3+mzW4HLBr/7arkqh7NW4+/FER/pAUWwt78LqGUsri6jmcG0cjtTC8/8ADyOPA/NPkpqombR7TWKz6Yra+tZv9Hl8nxn8LhYG0W2lRTU7nehF0jiI4mska8GR3s3aAHW46Dgs7FMRZTxmSW9rgBrRmc9ztGsY0aucTuAWHDFicvabBTQNOobNNI6X7TYmZW+Tir0m88M8lccOX7FNxOHF2Vle2fIesbO54c4ZHtd2Q1t7AOykACwsF2TFNtaOGnknMzCI2l2UHtuPBoadbk2HmtPDiU8MrIsQiZGZDaKWJ7nwPda+QlzWuY/Q2BFjwK2lVTRvBErGOHHM0EfirTktWfMKxipaPEod0a9K7q+rdTVUbIy/M6nLb62uTG6+92XUEb7FdXXJq/o+gNTBVYeW08kUrXPLNWOaD2rN1AcBfTcb681Mo8XqYvloxO0fOi7MnnG45T5O8lfu1U7NvSUItLhe1NLUPMcczOtHtQuIbK08iw6rc3WjFVERAREQFG8YZ6NWRVbQAyTLTVR7nO/V5PsyOyeEt+CkixcSomzwvik9mRpabb9RvB4Ebwe5BlBFqNmKx8kOWX5aFxgm73x2s/we0tePfW3QEREBEVCgi20knXzspv7NoEs/1tbRxnuJBJ8AskDksCg7VRVvO8zZB7sbGgD43+K2C4rzuz0MdemsQIiKq4iIgIiIMDHMLZVU8kEo7L2kX4td81wPAg2I8Fq9hsSklpjHUf1ime6nm+s5nsv+02xUjUCq5qilxmc00HXsqIIpZYw8NfeImPNHm7LjYi44q9fMaZ2npmLJRRMEuLgP3U9KJYwd3WTyPjL/ABa2O3/NKmfBc1biTaqRtRhzw2sp2vY+CYFhdG4tL4ZWnVt3NaQ8XAI4rc/+v6MsMdbeleWkPhqGlmhFiGv9iQd7SV0458acmWJ3v09OkIddTMporGapljFOb6NdE4TGUkfNY2Mnv3cVfT7B0zu1Wg1kh3vnN23+pCOxGPAX71o8JxyCTE6MQRuZTMp6ingkLHMjc/1L8kYdYuAjiPatY8LrowKuz2iWIbC07QX0DRRzgdl8Isx1twliHZkb4i+psQvLZ/EnTseJWZJoZHQzMBuA9oaczTxa5rmuHvdykdJXOMb31EfUBr3gB72G7GuIa+4NhmAvbvXNMM2tp21dd1Qkne+obkZBG5+YMgiYXF/sNGZpFyfmrPLWJrtrhvMW16cMx2tdLVzS37TpXuB4jtG2vdovoHoFxOpqKCR1TK6QMmyRF5u4NaxpIzbyLniuFbY4Q+mqnCSMxdZeVsZex7mMe42DyzQHQrp+wImpqGGPrpGdZeYMjyg9uxu9xHKytNumNopjm9tO6IonsnjMj5HQTuzuDesjfaxLQQ1wdbQkEjXvUsCms7hW9ZrOpERFKoiIg0Nf+r1kc26OfLBNyDwSYHnlcl0Z55mclvQVjYnRNmhfG/QPaRcb2ng4ciDYjvCxtn650sI6ywlYTHMBwkZo4juOjh3OCDZoiICoVVCghGEs6upq4idet60D6sjc1/jcLbrB2woHskbVwAktbkma3eWXuHW45eXIrGocba4Au3Hc4ag+XBcdqTEvQx26q7bdFZHIHC7SCO5Xqi4iIgIqE23rFnxKNvG55DX8U1sZZUTx3EBSYlBO/wCTlhfTONx6t5e18ZcfmtdqL87LKxHHso3hg4cXHwWLh9CaoOE8fqnaEP1Lxxu07lpXxPlFqbhtccwCCsDZHgsnbrFPEQJIzbS0g9odxuCtJNtBUYdlGJhkkJIa2sjsDc7uug3g97LjwWSzYtsYy01XW08fCOOfsDubnBLR4LKw/Y+mieJHNdPKN0s73Svb7uc2b5BT1R7ZdNvUaajHcdgrY+qpoamrNw5kkDSxsb26teKh9mtI8968ZsRxxoiZI0MZltLLSsZNMTzySFrWn3QdVOmMAFgAByG5XJXL0+ILYYt5lzao2TkrjaWOosfbqK2YPkAO/qKWM9XG4j5zrW5Ke0VJFSwBkYEcUTPINaNSTxOlyVmLnXTTtCaejEEdw6oJDnC9mxt9oX3Xdutyuk2nJOiKVxV25LjNe7EsTL7H18zGNHJl2sb4dkX+K6+8QF2rgCwBgBdlLcp0IB8FzHoroOtry8jSGN0ngSWsb+8u97EQNc+pLmtNnxgXANvV8FreNzEQpit0Um8qbFUTnSuqCCGBhjjuCC7MQ5zgDw7IA81NFQBVV6xqGF7zedyIiKygiIgFR+q/V65kn9nVWikPBs7B6l32m5mE82xhSBYeL0AnhfGTbMOy4b2OGrHjva4AjwQZYVVrcArzNAC8WkaTHM36MsZyvt3Ei45ggrZICIiChCieMbIZnGSkcInE3dGReJ552GrT4KWqllE1ieVq3ms7hzaejqoflIH6fOh7bfgO1+C8W47bfI5vc8Fp/wBQXT7LwrGtyOLwCACdQDuF+KznG6K/pn3Dnf8ATl/7YfeavKTHRxm+Dr/kszAcFjfTse4avBfuG55LgN3IraR4LEPm/wAPyWHU69wjDsTLvZbI/vsQPi5elPSVMvshrBzHaI8zopZHRRt3NH5/mshRNjbR4ds2yM5pCZH83a/78lu2i2gVUVUCIiIEREBaqljbVQvFQxsjDJK0Nc0EFrXlo0PhvWbX1Iiie925rSfE8AO8my88HgMcEbXe1lu73ndp34lNmmhh2TpaISyUsZYZcjXDMS0BpvZoO7XXyW92DH9Z/wAxn4RtVmN/JfaH5FemwXs1H+cPwjYt8c7mNss0RGPUJYiIuhwiIiAiIgIiII/M70avad0dZ2T3VETLtP242kX5xN5qQBafavCTVUr42uLZBlkicPmyxkPjPhmaL911dsvi3pdLHMRlc4ESM+hIwlsjD3hwIQbZERAREQFgY7KWUszhvEbyPHKVnrR7aO/UpR9MBn3yAotwmvMMLDoOrhjZvyMa24Fr5WgblkqjRYWVVwvSEREBEWJVMmveJzLW1Y9psTzzNNx8Cgy0WtZU1IHbgYT9SX/7NCtNfPmt6MbW39Yz8bbkG0Vk0oY0ucQ1o1JOgA7ytZQT1NS6VkYihMLwxznhz9XMa/sgWBGVw3nfdeuB0IdU1HpLutME0bIi7RoJhZISGDs3BcbHer1x2llbNWrSYjXelOljAe1sPoxa0gtMpqHkMfrrlAjdopYopVSMkxmZrXku/VHOaCLBsLZzrbhmeB5qVqclYrOoMVptG5a7HPkx7w/Ir12B9moH+MPxjYvHHfYb738D/L8V67Bf8Sb75W6crRtVsXoz/wCNLURF0uEREQEREBERBRRMTGjxMtcfUV13s4BlTG1oe3l22NzeLHc1v8YrxBC6Qi+UaNG9ziQGtHiSAuZ7Z09ZVMZC+aPrC9j42hgaI5QHFoa+991wTycVS14idL1x2tG4dSp62OQkRvY4jeGuBI8bLIXKcBfDUxslpD1FU1ub2cuo7L45ANHNuCO6yn2z+Mde0tkbkmjNpWcjwc08WngfFRXJudTytfFNY3HDb2VURaMhR3bk/qoHOaEfGQKRKObdNJpmW3+kU/8A3Aq3/mVqf1C9ERcT0RERAREQEXhWVIjYXOBIHAakkmwAHMkrW1m0UbIyQCX3yiI9l4da/aHAcbomImZ1DYOoxnL2ukY5wykskc0G267QbXtxtdc/xXBY46uUEyvvkec88r7ktLe0C6x0aN62B2mqrk3iA3gZDYdxJdc+KUVHLWyOle3q2vsC4HTK0WtHfed+u7VTXJP1rP5pxW6r1Z2xWENYXzNa1oIDGBrbaAkvOm+5sPsnmpWrIYwxoa0Wa0AAcgFddJnbKZ21+O/Jt94fuuV3R8P6z/nD/ttVmOnsN98fuuWRsFbJUW/v7/GOP+N1ti9Mc/8ACVIiLocIiIgIiICIiDU7TUbpYLRi72Pjka29sxjeHZfMAqFvpBJLO6qYR1bBljfY2dINHGxIvYWHmuklaLHtnRUEvbI6N5blJABDrXy5geRcdRzWWSm/MN8OXp8Tw5hsRiEdJWPhdcMqm9bEXA2D2PeHsaT7QLSHaccylWGY1CMYax0rWPfA/KHGxeMzQ0C+83a42371pNsNnayaKEU9M5slIM7HZmZSW72tObtBwH4qAYzSzOtV1TPVVAY6OZlyyNo9mMuGsT2uuNba7lSI/wBtNL3jU1ieX05dVXGdk+kaWltHiDnTQW7NSBmkjH+K0fKN+sNed9665QV8c8bZIXtkjcLte03BHit4mJ4csxMcspQnpaxQ09Cx7Mhk9IgyMcbZ7PBIA3nQX03DVY22PSVFTZoqMConb7RvaGL338SPot18FyDGKipq3Q1tQ58rDUCJszuzFmLHnq4I92UZNSOLRckqLTGtJrE72nGCbfzzkNdHTRSH2WSSyNz+47IWu8BqpE3Gqsb6aA+7Uv8A4xLlDmtN2PGYXuBa/etlhOPVNOLX66Mf2b3esA+rLx04Ov4hcsWrLqnqj26Q3H5vnUh+zUMP7zWqp2kf+yT+Tqc/nKFqMF2hgqtI3WePajcMrx9k+0O8XC2qmYj4iLz9YH6RKcFzXxVDXNJa4GNt2keDl6t6QqPj148YJD+6CoxtxhmUipYOTZhzG5r+8jd4HuUXpyZXiOO4c7iRYNA3u132CzmfOtPXwfmwZMPcm8xrnh1in22pJPZdKbaH9XmNvGzFbWY1h83yzm6bi+OVpHg4tBC1+AYc2GMBummnM33k95Oq2l1fUPLnJMT/AOeGFT1GEtN+vp7j+8n0+EjrLdQ7RUbtGVdM7ubURH8nLWzPa0Fzy0Aby6wA8SVFsU2rpwD6PEKg/SyhsQ/5jh2vsgp0wTltM+XR2V8R3Sxnwkaf4r1bK07nA+YXBsSJqT60MynURxxtYwEa6vtnd8bdy86agYNMoFuA087jeonp+pi9vjtuOnsN9/8A8XfzWRsEOxUf53/xsXBa2LXQvGnCR/M/WU06E9p2xVD6OVxIqHZ4XlxPrGts6Mk8SG3HgRyWuPTPNaenWncURF0OQREQEREBERAREQUKgmBxNpMRqMPkAMFUH1dM1wu3tG1RCAdLA9vLycVPFEekbC5ZKdlRSNzVVJI2eEDe8A2kj+0wnTuQR7afopjN5MNd1L9/o7iTA877DjGT3ady5fJh1XHUGlZHVQvl7MlNGXNbM64IIcDkLLXu66+mqaTMxri0tLgDlO9txex7xuXpZV6Y3tPVPDmGynRW1oa7EC19tW00ekDeWc2vKfg3uO9X9NcLW0lGxoDWiraAALAAQTWAA3LpgC5v05tPodM4bmVkRd4GOVn5uCTGoTE7ly9zctiB7J18F6OcBrferXXPcDpzKtgYNQd4493BcDteT4sxta3zmO1Dmnm0jUFbvDdqJ6ceuvURDiLCZvDua8eNjpxWqmdYA8QfjwIVQSRoLA8T+OitFphWaxLdbSbQxVTImU77i/WSC1nNy6Na5p1Bub+QWkEvVvZJ9BwJ906O/An4LwdRNfq64e3QPBIcOWv814y0rreslLh9FoDSR9YjX4WUTqZ3t6f5v248f57YrV5+f9dJl2ip4Y29ZIM1tGN7bz35G67rLQ1+2cr7inYIh9KWzn+UbTYeZPgo9BAGC0bQxvcNSrnMyuB38Dfv3FWm/wAeXFfqysc6U55XPlI1vIbtHuxjsjyC9QzXXW+7l8FfcDfuP+7LwjcbWbw3E8uGirMzPK0REL2aXH0dR4K10vaBbrfQ8u7VJGbnHXn4eCvktYtPl/8AnmoSwq5hL+0eA0HmsE0UbYROyfLMap0fVAjO0Rsa5k7ANRZ1wSVlVDy53K1gfgsTZvC5aud8VLEZJi8ku3MY2+979wGhXTi48MsuvG30H0ZbWf0hSXk0nhPVzjgXAAh7fquGviCpgol0e7GjDYXZn9ZNKQ6Z40b2RZrWDg0c95upauhyiIiAiIgIiICIiAlkRBQBVREBaTa/ZxmIUxgle9gLmPDmWzNcw3B7QIW7RBzA9EI4V0/nFCfyAXm/ojde7a517W1p2fwcupoq9Ffi3Xb65KOiOYE2rGG/0qc3/CRWHooqgLNq4DbnA8flIuuoo7dfieu31xp/RVXXuKim5HsSi/8AqNlYejGvbfKaV325B+bSu0Io7VPh3LfXzVDRVP8ASJw0MidO2+vWkM0YH+1kvuPJb6o2BxTLb0eJ3PLUt/8AIBIJA3bV3e4jzNOF3dO1T4nu2+uBDYbExqaMuPdUU/8AF4XnJsniQeP1CXkbSU5FvESL6BVFHZqd2z58Oy2IWINDOB3dSfykWP8A0JVstnoqkHdfqs34tJX0Widmqe9Z8w1uHVDXlxpamx/wJOXcF2DoWonRYb62J0b3TSuOZha5wLuySCL2tzU+slletIrwra825VREVlBERAREQEREBERAREQEREBERAREQEREBERB894zP1W2TXHS88I+/EGfxX0IvmrpDnEe1AedzKikcfBpjK+lUBERBRVRUQVRUVUBERAREQEREBERAREQEREBERAREQERWvvbTfwvzQWT1DWNLnua1rdS5xAAHMk6Bc/x/pkw6nOWNz6l3+CGln/UcQD5XWr2y6OsTxF/r8Qi6oHsRNjeyMeLATmOm8kqNfoCqf2uH7j0Gwm6fxfsURt9aYX/AAatph3TvRvIE8E8V97gGPaPGxDreAKjf6Aqn9rh+49W/oDqf2qH7j0ER6VsWhqcUknpHh8bmREOFx2gwXFjxBC7vP0nYfBTxumqWOe6NjiyP1j7uaCQQ32TrxXNXdAtVwqoD9l4VD0CVXCpg+69BvKrp9hDvVUkrm83yMa77ouB8Vl4f08UbiBPTzxXO9uSRo7zqD8AVFv0C1f7TB8H/wAlX9AtX+0wfB/8kHZdn9saKtt6LURvcRfq82WT/pu1W9uvn1vQXXNIcyphDgbgjrAQRuIIGi6nsNh2J07erxGeGdgFmOAf1oPAOcQA4eIv3oJeiIgqiIgIiICIiAiIgIiICIiAiIgIiICIiAiIgIiICIiAiIgIiICIiCiqiogqioiCqIiAiIgIiICIiAiIgIiICIiAiIgIiICIiAiIgIiICIiAqFEQER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39552" y="764704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Характеристика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Трудовые</a:t>
                      </a:r>
                      <a:r>
                        <a:rPr lang="ru-RU" baseline="0" dirty="0" smtClean="0"/>
                        <a:t> действия, з</a:t>
                      </a:r>
                      <a:r>
                        <a:rPr lang="ru-RU" dirty="0" smtClean="0"/>
                        <a:t>нания, умения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Методист</a:t>
                      </a:r>
                      <a:endParaRPr lang="ru-RU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Разработка и реализация программ </a:t>
                      </a:r>
                      <a:r>
                        <a:rPr kumimoji="0" lang="ru-RU" sz="18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учебных дисциплин 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рамках основной общеобразовательной программы.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Участие в разработке и реализации </a:t>
                      </a:r>
                      <a:r>
                        <a:rPr kumimoji="0" lang="ru-RU" sz="18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программы развития образовательной организации 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целях создания безопасной и комфортной образовательной среды.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Знать 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основы методики преподавания, основные принципы </a:t>
                      </a:r>
                      <a:r>
                        <a:rPr kumimoji="0" lang="ru-RU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деятельностного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подхода, виды и приемы современных педагогических технологий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6"/>
          <p:cNvGraphicFramePr>
            <a:graphicFrameLocks/>
          </p:cNvGraphicFramePr>
          <p:nvPr/>
        </p:nvGraphicFramePr>
        <p:xfrm>
          <a:off x="539552" y="764704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Характеристика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Трудовые</a:t>
                      </a:r>
                      <a:r>
                        <a:rPr lang="ru-RU" baseline="0" dirty="0" smtClean="0"/>
                        <a:t> действия, з</a:t>
                      </a:r>
                      <a:r>
                        <a:rPr lang="ru-RU" dirty="0" smtClean="0"/>
                        <a:t>нания, умения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Психолог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Разрабатывать (осваивать) и применять современные психолого-педагогические технологии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основанные на знании законов развития личности и поведения в реальной и виртуальной среде.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Знать основные закономерности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возрастного развития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стадии и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кризисы развития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социализация личности, индикаторы  индивидуальных особенностей траекторий жизни, их возможные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девиации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а также основы их психодиагностики 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6"/>
          <p:cNvGraphicFramePr>
            <a:graphicFrameLocks/>
          </p:cNvGraphicFramePr>
          <p:nvPr/>
        </p:nvGraphicFramePr>
        <p:xfrm>
          <a:off x="539552" y="764704"/>
          <a:ext cx="8229600" cy="4425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Характеристика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Трудовые</a:t>
                      </a:r>
                      <a:r>
                        <a:rPr lang="ru-RU" baseline="0" dirty="0" smtClean="0"/>
                        <a:t> действия, з</a:t>
                      </a:r>
                      <a:r>
                        <a:rPr lang="ru-RU" dirty="0" smtClean="0"/>
                        <a:t>нания, умения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Коррекционный </a:t>
                      </a:r>
                      <a:r>
                        <a:rPr lang="ru-RU" sz="1800" b="1" dirty="0">
                          <a:latin typeface="+mn-lt"/>
                          <a:ea typeface="Calibri"/>
                          <a:cs typeface="Times New Roman"/>
                        </a:rPr>
                        <a:t>педагог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Использовать и апробировать специальные подходы к обучению в целях </a:t>
                      </a: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включения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 в образовательный процесс всех обучающихся, в том числе с особыми потребностями в образовании: обучающихся, проявивших </a:t>
                      </a: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выдающиеся способности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;  обучающихся, для которых </a:t>
                      </a: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русский язык не является родным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; обучающихся с </a:t>
                      </a: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ограниченными возможностями здоровья.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6"/>
          <p:cNvGraphicFramePr>
            <a:graphicFrameLocks/>
          </p:cNvGraphicFramePr>
          <p:nvPr/>
        </p:nvGraphicFramePr>
        <p:xfrm>
          <a:off x="539552" y="764704"/>
          <a:ext cx="8229600" cy="379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Характеристика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Трудовые</a:t>
                      </a:r>
                      <a:r>
                        <a:rPr lang="ru-RU" baseline="0" dirty="0" smtClean="0"/>
                        <a:t> действия, з</a:t>
                      </a:r>
                      <a:r>
                        <a:rPr lang="ru-RU" dirty="0" smtClean="0"/>
                        <a:t>нания, умения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IT</a:t>
                      </a: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- специалист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Владеть </a:t>
                      </a:r>
                      <a:r>
                        <a:rPr lang="ru-RU" sz="1800" dirty="0" err="1">
                          <a:latin typeface="+mn-lt"/>
                          <a:ea typeface="Calibri"/>
                          <a:cs typeface="Times New Roman"/>
                        </a:rPr>
                        <a:t>ИКТ-компетентностями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:  </a:t>
                      </a:r>
                    </a:p>
                    <a:p>
                      <a:pPr marL="2527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общепользовательская</a:t>
                      </a: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 ИКТ-компетентность;</a:t>
                      </a:r>
                    </a:p>
                    <a:p>
                      <a:pPr marL="2527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общепедагогическая ИКТ-компетентность;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предметно-педагогическая ИКТ-компетентность 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(отражающая профессиональную ИКТ-компетентность соответствующей области человеческой деятельности).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</TotalTime>
  <Words>816</Words>
  <Application>Microsoft Office PowerPoint</Application>
  <PresentationFormat>Экран (4:3)</PresentationFormat>
  <Paragraphs>164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Слайд 1</vt:lpstr>
      <vt:lpstr>Слайд 2</vt:lpstr>
      <vt:lpstr>Стандарт педагога требует универсальности</vt:lpstr>
      <vt:lpstr>Слайд 4</vt:lpstr>
      <vt:lpstr>Требования стандарта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Методика раннего обучения иностранному языку</vt:lpstr>
      <vt:lpstr>Специфические методы, приемы и формы работы</vt:lpstr>
      <vt:lpstr>Специфические методы, приемы и формы работы</vt:lpstr>
      <vt:lpstr>Работа и деятельность учителя в сфере раннего обучения иностранному языку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каб</cp:lastModifiedBy>
  <cp:revision>15</cp:revision>
  <dcterms:created xsi:type="dcterms:W3CDTF">2016-03-22T03:58:58Z</dcterms:created>
  <dcterms:modified xsi:type="dcterms:W3CDTF">2016-03-22T07:19:48Z</dcterms:modified>
</cp:coreProperties>
</file>