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9" r:id="rId6"/>
    <p:sldId id="265" r:id="rId7"/>
    <p:sldId id="266" r:id="rId8"/>
    <p:sldId id="258" r:id="rId9"/>
    <p:sldId id="260" r:id="rId10"/>
    <p:sldId id="267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1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8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0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1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9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9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79B9-D43A-4FEA-9C12-95FCA0315A83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C668-0F63-4743-B12E-E8F37D9B0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90174" y="1107582"/>
            <a:ext cx="534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РЕЗУЛЬТАТ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68" y="2810373"/>
            <a:ext cx="9224190" cy="22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9318"/>
            <a:ext cx="9118242" cy="68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4" y="1944710"/>
            <a:ext cx="11802456" cy="28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257577"/>
            <a:ext cx="12111592" cy="6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0"/>
            <a:ext cx="1093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0"/>
            <a:ext cx="6535524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0"/>
            <a:ext cx="5791200" cy="434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6" y="3372779"/>
            <a:ext cx="7581365" cy="3535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2779"/>
            <a:ext cx="4610637" cy="35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" y="3451538"/>
            <a:ext cx="3578752" cy="3316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3551086"/>
            <a:ext cx="4095482" cy="945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3051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953000"/>
            <a:ext cx="7848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9" y="103030"/>
            <a:ext cx="12210129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0"/>
            <a:ext cx="9182637" cy="68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460" cy="4997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7726"/>
            <a:ext cx="4109816" cy="3070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6" y="3787726"/>
            <a:ext cx="4275787" cy="3070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3" y="3802982"/>
            <a:ext cx="4282317" cy="31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2016-03-22T22:56:00Z</dcterms:created>
  <dcterms:modified xsi:type="dcterms:W3CDTF">2016-03-22T23:40:51Z</dcterms:modified>
</cp:coreProperties>
</file>