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7" r:id="rId4"/>
    <p:sldId id="285" r:id="rId5"/>
    <p:sldId id="274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ПОПОЛНЕНИЕ  ЛИЦЕВОГО СЧЕТА </a:t>
            </a:r>
          </a:p>
        </p:txBody>
      </p:sp>
      <p:pic>
        <p:nvPicPr>
          <p:cNvPr id="4" name="Рисунок 3" descr="C:\Users\Teacher\Desktop\Ю\логотип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27" y="216590"/>
            <a:ext cx="2319130" cy="2187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28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 Выбрать: «</a:t>
            </a:r>
            <a:r>
              <a:rPr lang="ru-RU" dirty="0">
                <a:solidFill>
                  <a:srgbClr val="00B0F0"/>
                </a:solidFill>
              </a:rPr>
              <a:t>ПОЛУЧИТЬ УСЛУГУ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76" y="1336432"/>
            <a:ext cx="9216418" cy="55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5. Выбрать вкладку: </a:t>
            </a:r>
            <a:br>
              <a:rPr lang="ru-RU" dirty="0"/>
            </a:br>
            <a:r>
              <a:rPr lang="ru-RU" dirty="0"/>
              <a:t>           «</a:t>
            </a:r>
            <a:r>
              <a:rPr lang="ru-RU" dirty="0">
                <a:solidFill>
                  <a:srgbClr val="00B0F0"/>
                </a:solidFill>
              </a:rPr>
              <a:t>ПОЛУЧИТЬ УСЛУГУ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116" y="1930401"/>
            <a:ext cx="9304241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Выбрать вкладку: «</a:t>
            </a:r>
            <a:r>
              <a:rPr lang="ru-RU" dirty="0">
                <a:solidFill>
                  <a:srgbClr val="00B0F0"/>
                </a:solidFill>
              </a:rPr>
              <a:t>ПОПОЛНИТЬ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94" y="1563757"/>
            <a:ext cx="9420823" cy="52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9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Ввести сумму пополнения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15" y="1631852"/>
            <a:ext cx="9015306" cy="52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Выбрать: «</a:t>
            </a:r>
            <a:r>
              <a:rPr lang="ru-RU" dirty="0">
                <a:solidFill>
                  <a:srgbClr val="00B0F0"/>
                </a:solidFill>
              </a:rPr>
              <a:t>ПРОДОЛЖИТЬ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170" y="1404730"/>
            <a:ext cx="8956996" cy="54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11965"/>
            <a:ext cx="9676488" cy="55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9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9. Выбрать способ оплаты:     </a:t>
            </a:r>
            <a:br>
              <a:rPr lang="ru-RU" dirty="0"/>
            </a:br>
            <a:r>
              <a:rPr lang="ru-RU" dirty="0"/>
              <a:t>    «Банковская карта»,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53" y="1684476"/>
            <a:ext cx="9109230" cy="51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9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10. Ввести в ячейки данные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52" y="1477108"/>
            <a:ext cx="9198186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11. Ввести цифровой код, полученный     </a:t>
            </a:r>
            <a:br>
              <a:rPr lang="ru-RU" dirty="0"/>
            </a:br>
            <a:r>
              <a:rPr lang="ru-RU" dirty="0"/>
              <a:t>      на мобильный телефон от банка.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4" y="1930401"/>
            <a:ext cx="9713842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9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12. </a:t>
            </a:r>
            <a:r>
              <a:rPr lang="ru-RU" dirty="0"/>
              <a:t>ВСЁ! Платеж оформлен. </a:t>
            </a:r>
            <a:br>
              <a:rPr lang="ru-RU" dirty="0"/>
            </a:br>
            <a:r>
              <a:rPr lang="ru-RU" dirty="0"/>
              <a:t>      </a:t>
            </a:r>
            <a:r>
              <a:rPr lang="ru-RU" dirty="0">
                <a:solidFill>
                  <a:srgbClr val="FF0000"/>
                </a:solidFill>
              </a:rPr>
              <a:t>Комиссия не взимается!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49" y="1930400"/>
            <a:ext cx="9254812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Телефон горячей линии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8000" dirty="0">
              <a:solidFill>
                <a:srgbClr val="FF0000"/>
              </a:solidFill>
            </a:endParaRPr>
          </a:p>
          <a:p>
            <a:pPr algn="ctr"/>
            <a:r>
              <a:rPr lang="ru-RU" sz="8000" dirty="0">
                <a:solidFill>
                  <a:srgbClr val="FF0000"/>
                </a:solidFill>
              </a:rPr>
              <a:t>(495) 539-55-55 </a:t>
            </a:r>
          </a:p>
        </p:txBody>
      </p:sp>
    </p:spTree>
    <p:extLst>
      <p:ext uri="{BB962C8B-B14F-4D97-AF65-F5344CB8AC3E}">
        <p14:creationId xmlns:p14="http://schemas.microsoft.com/office/powerpoint/2010/main" val="52679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Пополнение лицевого счета через Сбербанк Он-</a:t>
            </a:r>
            <a:r>
              <a:rPr lang="ru-RU" dirty="0" err="1"/>
              <a:t>Лайн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1762539"/>
            <a:ext cx="9049520" cy="50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3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53" y="0"/>
            <a:ext cx="96807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1861" y="914400"/>
            <a:ext cx="145773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Иван Иванович 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3305" y="5022574"/>
            <a:ext cx="10336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10 000 </a:t>
            </a:r>
            <a:r>
              <a:rPr lang="ru-RU" sz="1200" dirty="0" err="1"/>
              <a:t>руб</a:t>
            </a:r>
            <a:endParaRPr lang="ru-RU" sz="1200" dirty="0"/>
          </a:p>
        </p:txBody>
      </p:sp>
      <p:sp>
        <p:nvSpPr>
          <p:cNvPr id="7" name="Стрелка: вниз 6"/>
          <p:cNvSpPr/>
          <p:nvPr/>
        </p:nvSpPr>
        <p:spPr>
          <a:xfrm>
            <a:off x="2994991" y="477078"/>
            <a:ext cx="410818" cy="10469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9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1064"/>
            <a:ext cx="9526840" cy="116619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помощи прокрутки </a:t>
            </a:r>
            <a:r>
              <a:rPr lang="ru-RU" dirty="0" err="1"/>
              <a:t>опускамся</a:t>
            </a:r>
            <a:r>
              <a:rPr lang="ru-RU" dirty="0"/>
              <a:t> вниз. Ищем вкладку: «ОБРАЗОВАНИЕ – ВУЗы, школы…»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28" y="1537255"/>
            <a:ext cx="9303575" cy="53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90" y="463827"/>
            <a:ext cx="9051067" cy="636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Ввести лицевой счет карты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02" y="1384853"/>
            <a:ext cx="8838854" cy="5473147"/>
          </a:xfrm>
          <a:prstGeom prst="rect">
            <a:avLst/>
          </a:prstGeom>
        </p:spPr>
      </p:pic>
      <p:sp>
        <p:nvSpPr>
          <p:cNvPr id="5" name="Стрелка: вниз 4"/>
          <p:cNvSpPr/>
          <p:nvPr/>
        </p:nvSpPr>
        <p:spPr>
          <a:xfrm>
            <a:off x="3286539" y="4611757"/>
            <a:ext cx="357809" cy="8613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50364" y="5287618"/>
            <a:ext cx="993913" cy="92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75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827" y="0"/>
            <a:ext cx="9382539" cy="6838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0035" y="5035826"/>
            <a:ext cx="1563757" cy="145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182" y="3718804"/>
            <a:ext cx="1823166" cy="1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2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42" y="-6627"/>
            <a:ext cx="956807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0278" y="3737114"/>
            <a:ext cx="1895061" cy="212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78" y="5052758"/>
            <a:ext cx="1914310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08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03" y="0"/>
            <a:ext cx="9654258" cy="68182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6296" y="3538329"/>
            <a:ext cx="1815547" cy="198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99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401" y="159026"/>
            <a:ext cx="9548241" cy="66989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817" y="2994991"/>
            <a:ext cx="1709531" cy="106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Реализована возможность подключения услуг:  </a:t>
            </a:r>
            <a:r>
              <a:rPr lang="ru-RU" dirty="0" err="1"/>
              <a:t>автоплатеж</a:t>
            </a:r>
            <a:r>
              <a:rPr lang="ru-RU" dirty="0"/>
              <a:t>, создать шаблон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90" y="1656523"/>
            <a:ext cx="9403829" cy="5194850"/>
          </a:xfrm>
          <a:prstGeom prst="rect">
            <a:avLst/>
          </a:prstGeom>
        </p:spPr>
      </p:pic>
      <p:sp>
        <p:nvSpPr>
          <p:cNvPr id="5" name="Стрелка: вверх 4"/>
          <p:cNvSpPr/>
          <p:nvPr/>
        </p:nvSpPr>
        <p:spPr>
          <a:xfrm>
            <a:off x="3326292" y="4028662"/>
            <a:ext cx="2478156" cy="4903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2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760" y="1078764"/>
            <a:ext cx="8596668" cy="388077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www. Ecard.dit.mos.ru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Информационные материалы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Для родителей</a:t>
            </a:r>
            <a:endParaRPr lang="en-US" sz="2800" b="1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2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65" y="0"/>
            <a:ext cx="9647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Через:</a:t>
            </a:r>
            <a:r>
              <a:rPr lang="en-US" dirty="0"/>
              <a:t> MOSKVENOK.MOS.RU</a:t>
            </a:r>
            <a:r>
              <a:rPr lang="ru-RU" dirty="0"/>
              <a:t> </a:t>
            </a:r>
            <a:r>
              <a:rPr lang="en-US" dirty="0"/>
              <a:t>PGU.MOS.RU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3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0" y="132522"/>
            <a:ext cx="9541563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Войти на сайт, набрав свой логин и     </a:t>
            </a:r>
            <a:br>
              <a:rPr lang="ru-RU" dirty="0"/>
            </a:br>
            <a:r>
              <a:rPr lang="ru-RU" dirty="0"/>
              <a:t>    пароль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" y="1930400"/>
            <a:ext cx="9329531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1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Выбрать вкладку: «</a:t>
            </a:r>
            <a:r>
              <a:rPr lang="ru-RU" dirty="0">
                <a:solidFill>
                  <a:srgbClr val="0070C0"/>
                </a:solidFill>
              </a:rPr>
              <a:t>ОБРАЗОВАНИЕ И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   УЧЕБА</a:t>
            </a:r>
            <a:r>
              <a:rPr lang="ru-RU" dirty="0">
                <a:solidFill>
                  <a:schemeClr val="accent2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34" y="1893743"/>
            <a:ext cx="9195414" cy="49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609"/>
            <a:ext cx="8596668" cy="1803791"/>
          </a:xfrm>
        </p:spPr>
        <p:txBody>
          <a:bodyPr>
            <a:normAutofit/>
          </a:bodyPr>
          <a:lstStyle/>
          <a:p>
            <a:r>
              <a:rPr lang="ru-RU" dirty="0"/>
              <a:t>3. Выбрать вкладку: «</a:t>
            </a:r>
            <a:r>
              <a:rPr lang="ru-RU" dirty="0">
                <a:solidFill>
                  <a:schemeClr val="tx1"/>
                </a:solidFill>
              </a:rPr>
              <a:t>Посмотреть информацию о посещении и питании в школе</a:t>
            </a:r>
            <a:r>
              <a:rPr lang="ru-RU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42" y="1930400"/>
            <a:ext cx="9371035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42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2823</TotalTime>
  <Words>159</Words>
  <Application>Microsoft Office PowerPoint</Application>
  <PresentationFormat>Произвольный</PresentationFormat>
  <Paragraphs>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ПОПОЛНЕНИЕ  ЛИЦЕВОГО СЧЕТА </vt:lpstr>
      <vt:lpstr>Телефон горячей линии для РОДИТЕЛЕЙ</vt:lpstr>
      <vt:lpstr>Презентация PowerPoint</vt:lpstr>
      <vt:lpstr>Презентация PowerPoint</vt:lpstr>
      <vt:lpstr>Через: MOSKVENOK.MOS.RU PGU.MOS.RU</vt:lpstr>
      <vt:lpstr>Презентация PowerPoint</vt:lpstr>
      <vt:lpstr>1. Войти на сайт, набрав свой логин и          пароль</vt:lpstr>
      <vt:lpstr>2. Выбрать вкладку: «ОБРАЗОВАНИЕ И      УЧЕБА»</vt:lpstr>
      <vt:lpstr>3. Выбрать вкладку: «Посмотреть информацию о посещении и питании в школе»</vt:lpstr>
      <vt:lpstr>4.  Выбрать: «ПОЛУЧИТЬ УСЛУГУ»</vt:lpstr>
      <vt:lpstr>5. Выбрать вкладку:             «ПОЛУЧИТЬ УСЛУГУ»</vt:lpstr>
      <vt:lpstr>6. Выбрать вкладку: «ПОПОЛНИТЬ»</vt:lpstr>
      <vt:lpstr>7. Ввести сумму пополнения карты</vt:lpstr>
      <vt:lpstr>8. Выбрать: «ПРОДОЛЖИТЬ»</vt:lpstr>
      <vt:lpstr>Презентация PowerPoint</vt:lpstr>
      <vt:lpstr>9. Выбрать способ оплаты:          «Банковская карта»,</vt:lpstr>
      <vt:lpstr>10. Ввести в ячейки данные карты</vt:lpstr>
      <vt:lpstr>11. Ввести цифровой код, полученный            на мобильный телефон от банка.</vt:lpstr>
      <vt:lpstr>12. ВСЁ! Платеж оформлен.        Комиссия не взимается!</vt:lpstr>
      <vt:lpstr>Пополнение лицевого счета через Сбербанк Он-Лайн</vt:lpstr>
      <vt:lpstr>Презентация PowerPoint</vt:lpstr>
      <vt:lpstr>При помощи прокрутки опускамся вниз. Ищем вкладку: «ОБРАЗОВАНИЕ – ВУЗы, школы…»</vt:lpstr>
      <vt:lpstr>Презентация PowerPoint</vt:lpstr>
      <vt:lpstr>Ввести лицевой счет карты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Реализована возможность подключения услуг:  автоплатеж, создать шаблон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ПОПОЛНЕНИЕ  КАРТЫ на портале PGU.MOS.RU</dc:title>
  <dc:creator>Сенченкова Полина</dc:creator>
  <cp:lastModifiedBy>user</cp:lastModifiedBy>
  <cp:revision>26</cp:revision>
  <dcterms:created xsi:type="dcterms:W3CDTF">2016-09-02T16:53:04Z</dcterms:created>
  <dcterms:modified xsi:type="dcterms:W3CDTF">2016-09-06T07:57:57Z</dcterms:modified>
  <cp:contentStatus/>
</cp:coreProperties>
</file>